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1D39-9DAF-4D82-B58B-B69CBEAFE35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0450-0803-41C1-B131-DA6B3B906E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Family / Description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Oral Assessment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Spanish I</a:t>
            </a:r>
            <a:br>
              <a:rPr lang="en-US" b="1" dirty="0" smtClean="0"/>
            </a:br>
            <a:r>
              <a:rPr lang="en-US" b="1" dirty="0" smtClean="0"/>
              <a:t>Chapter 5-1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tayler swi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4476" y="2944368"/>
            <a:ext cx="1831158" cy="1371600"/>
          </a:xfrm>
        </p:spPr>
      </p:pic>
      <p:pic>
        <p:nvPicPr>
          <p:cNvPr id="5" name="Picture 4" descr="bill g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04800"/>
            <a:ext cx="1371600" cy="1371600"/>
          </a:xfrm>
          <a:prstGeom prst="rect">
            <a:avLst/>
          </a:prstGeom>
        </p:spPr>
      </p:pic>
      <p:pic>
        <p:nvPicPr>
          <p:cNvPr id="7" name="Picture 6" descr="ashton kutch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0512" y="5331367"/>
            <a:ext cx="990600" cy="990600"/>
          </a:xfrm>
          <a:prstGeom prst="rect">
            <a:avLst/>
          </a:prstGeom>
        </p:spPr>
      </p:pic>
      <p:pic>
        <p:nvPicPr>
          <p:cNvPr id="10" name="Picture 9" descr="barack oba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4817" y="2781435"/>
            <a:ext cx="1676400" cy="1676400"/>
          </a:xfrm>
          <a:prstGeom prst="rect">
            <a:avLst/>
          </a:prstGeom>
        </p:spPr>
      </p:pic>
      <p:pic>
        <p:nvPicPr>
          <p:cNvPr id="11" name="Picture 10" descr="carrie underwo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304800"/>
            <a:ext cx="1878808" cy="1371600"/>
          </a:xfrm>
          <a:prstGeom prst="rect">
            <a:avLst/>
          </a:prstGeom>
        </p:spPr>
      </p:pic>
      <p:pic>
        <p:nvPicPr>
          <p:cNvPr id="12" name="Picture 11" descr="charlie she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25964" y="5032198"/>
            <a:ext cx="882523" cy="1295400"/>
          </a:xfrm>
          <a:prstGeom prst="rect">
            <a:avLst/>
          </a:prstGeom>
        </p:spPr>
      </p:pic>
      <p:pic>
        <p:nvPicPr>
          <p:cNvPr id="15" name="Picture 14" descr="icarl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91159" y="5220934"/>
            <a:ext cx="1441361" cy="1295400"/>
          </a:xfrm>
          <a:prstGeom prst="rect">
            <a:avLst/>
          </a:prstGeom>
        </p:spPr>
      </p:pic>
      <p:pic>
        <p:nvPicPr>
          <p:cNvPr id="16" name="Picture 15" descr="lady gag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0089" y="5305557"/>
            <a:ext cx="990600" cy="990600"/>
          </a:xfrm>
          <a:prstGeom prst="rect">
            <a:avLst/>
          </a:prstGeom>
        </p:spPr>
      </p:pic>
      <p:pic>
        <p:nvPicPr>
          <p:cNvPr id="17" name="Picture 16" descr="michael jackson (2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08009" y="5294919"/>
            <a:ext cx="1232229" cy="911189"/>
          </a:xfrm>
          <a:prstGeom prst="rect">
            <a:avLst/>
          </a:prstGeom>
        </p:spPr>
      </p:pic>
      <p:pic>
        <p:nvPicPr>
          <p:cNvPr id="19" name="Picture 18" descr="pink p!nk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81800" y="2859911"/>
            <a:ext cx="1593089" cy="1600200"/>
          </a:xfrm>
          <a:prstGeom prst="rect">
            <a:avLst/>
          </a:prstGeom>
        </p:spPr>
      </p:pic>
      <p:pic>
        <p:nvPicPr>
          <p:cNvPr id="20" name="Picture 19" descr="steve jobs 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504950" y="2931777"/>
            <a:ext cx="1162050" cy="150915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068691" y="51854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YOU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4" name="Left-Right Arrow 33"/>
          <p:cNvSpPr/>
          <p:nvPr/>
        </p:nvSpPr>
        <p:spPr>
          <a:xfrm>
            <a:off x="3733800" y="762000"/>
            <a:ext cx="9144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/>
          <p:nvPr/>
        </p:nvCxnSpPr>
        <p:spPr>
          <a:xfrm rot="5400000">
            <a:off x="3167708" y="1788117"/>
            <a:ext cx="1594241" cy="3586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4267200" y="895906"/>
            <a:ext cx="1828800" cy="1828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ft-Right Arrow 55"/>
          <p:cNvSpPr/>
          <p:nvPr/>
        </p:nvSpPr>
        <p:spPr>
          <a:xfrm>
            <a:off x="2362200" y="4495800"/>
            <a:ext cx="6858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-Right Arrow 56"/>
          <p:cNvSpPr/>
          <p:nvPr/>
        </p:nvSpPr>
        <p:spPr>
          <a:xfrm>
            <a:off x="6781800" y="4267200"/>
            <a:ext cx="6858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stCxn id="56" idx="5"/>
          </p:cNvCxnSpPr>
          <p:nvPr/>
        </p:nvCxnSpPr>
        <p:spPr>
          <a:xfrm>
            <a:off x="2705100" y="4859274"/>
            <a:ext cx="226276" cy="314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163082" y="4876800"/>
            <a:ext cx="542019" cy="3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833370" y="4859274"/>
            <a:ext cx="1528830" cy="389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068094" y="4353057"/>
            <a:ext cx="166925" cy="819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534026" y="4545538"/>
            <a:ext cx="453219" cy="48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5280810" y="4457835"/>
            <a:ext cx="1624872" cy="658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98342" y="1715500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Carrie Underwood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1286" y="1842016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Bill Gates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7098" y="4379296"/>
            <a:ext cx="1175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Steve Jobs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8500" y="4455657"/>
            <a:ext cx="159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Barack Obama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83848" y="44097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Pink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833" y="6211669"/>
            <a:ext cx="6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Lady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Gaga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790" y="6279767"/>
            <a:ext cx="92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Ashton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Kutcher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49797" y="6211669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Michael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Jackson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93174" y="6452649"/>
            <a:ext cx="191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Miranda Cosgrove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30432" y="625658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Charlie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Sheen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28452" y="4324850"/>
            <a:ext cx="1302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Taylor Swift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Family / Description Oral Assessment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/ Description Oral Assessment</dc:title>
  <dc:creator>aford</dc:creator>
  <cp:lastModifiedBy>Amanda Ford</cp:lastModifiedBy>
  <cp:revision>8</cp:revision>
  <cp:lastPrinted>2014-04-25T15:49:24Z</cp:lastPrinted>
  <dcterms:created xsi:type="dcterms:W3CDTF">2013-04-16T14:14:16Z</dcterms:created>
  <dcterms:modified xsi:type="dcterms:W3CDTF">2015-04-21T13:28:15Z</dcterms:modified>
</cp:coreProperties>
</file>