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B521A-0226-49CC-BBF8-209D8D75E61F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44897-762C-4AF7-9F57-4FEE42E8D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4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2043-C152-4ECA-B28A-040E1A2ED2E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7B30-A65E-496F-A7F0-CD561052213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2043-C152-4ECA-B28A-040E1A2ED2E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7B30-A65E-496F-A7F0-CD5610522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2043-C152-4ECA-B28A-040E1A2ED2E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7B30-A65E-496F-A7F0-CD5610522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2043-C152-4ECA-B28A-040E1A2ED2E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7B30-A65E-496F-A7F0-CD5610522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2043-C152-4ECA-B28A-040E1A2ED2E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F8E7B30-A65E-496F-A7F0-CD561052213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2043-C152-4ECA-B28A-040E1A2ED2E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7B30-A65E-496F-A7F0-CD5610522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2043-C152-4ECA-B28A-040E1A2ED2E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7B30-A65E-496F-A7F0-CD5610522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2043-C152-4ECA-B28A-040E1A2ED2E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7B30-A65E-496F-A7F0-CD5610522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2043-C152-4ECA-B28A-040E1A2ED2E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7B30-A65E-496F-A7F0-CD5610522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2043-C152-4ECA-B28A-040E1A2ED2E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7B30-A65E-496F-A7F0-CD5610522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2043-C152-4ECA-B28A-040E1A2ED2E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7B30-A65E-496F-A7F0-CD5610522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FF2043-C152-4ECA-B28A-040E1A2ED2E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8E7B30-A65E-496F-A7F0-CD561052213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 4-2 Test Objectives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estudias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r>
              <a:rPr lang="en-US" dirty="0" smtClean="0"/>
              <a:t> pg 132-133</a:t>
            </a:r>
          </a:p>
          <a:p>
            <a:endParaRPr lang="en-US" dirty="0"/>
          </a:p>
          <a:p>
            <a:r>
              <a:rPr lang="en-US" dirty="0" err="1" smtClean="0"/>
              <a:t>Ir</a:t>
            </a:r>
            <a:r>
              <a:rPr lang="en-US" dirty="0" smtClean="0"/>
              <a:t> + a + infinitives pg 136</a:t>
            </a:r>
          </a:p>
          <a:p>
            <a:endParaRPr lang="en-US" dirty="0"/>
          </a:p>
          <a:p>
            <a:r>
              <a:rPr lang="en-US" dirty="0" smtClean="0"/>
              <a:t>Present tense of –ER and –IR verbs</a:t>
            </a:r>
          </a:p>
          <a:p>
            <a:endParaRPr lang="en-US" dirty="0"/>
          </a:p>
          <a:p>
            <a:r>
              <a:rPr lang="en-US" dirty="0" smtClean="0"/>
              <a:t>Irregular </a:t>
            </a:r>
            <a:r>
              <a:rPr lang="en-US" dirty="0" err="1" smtClean="0"/>
              <a:t>Yo</a:t>
            </a:r>
            <a:r>
              <a:rPr lang="en-US" dirty="0" smtClean="0"/>
              <a:t> Verbs pg 140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131</TotalTime>
  <Words>33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Ch 4-2 Test Objectives</vt:lpstr>
      <vt:lpstr>Tú estudias…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4-2 Test Objectives</dc:title>
  <dc:creator>aford</dc:creator>
  <cp:lastModifiedBy>Amanda Ford</cp:lastModifiedBy>
  <cp:revision>3</cp:revision>
  <cp:lastPrinted>2015-04-10T14:28:24Z</cp:lastPrinted>
  <dcterms:created xsi:type="dcterms:W3CDTF">2013-03-07T15:42:07Z</dcterms:created>
  <dcterms:modified xsi:type="dcterms:W3CDTF">2015-04-10T16:19:00Z</dcterms:modified>
</cp:coreProperties>
</file>