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5E3AF-F672-45B1-971D-6244BEDD153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887D3-80BB-4F04-A5D0-CD562A85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48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13T17:28:16.8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0,'0'87'15,"88"1"1,-88-45-16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13T17:28:17.0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44 0 0,'0'0'16,"-44"44"108,44 0-124,0-44 0,0 44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8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9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9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7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E5FD-1E52-46CC-BADE-0CEE62CE1D7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5901-4199-44E3-8C75-DD7DA2FE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3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Tense of –ER and –IR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Tag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4-2</a:t>
            </a:r>
          </a:p>
          <a:p>
            <a:r>
              <a:rPr lang="en-US" dirty="0" err="1" smtClean="0"/>
              <a:t>Epañol</a:t>
            </a:r>
            <a:r>
              <a:rPr lang="en-US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To conjugate a regular -ER or -IR verb in the present tense, drop the –ER or -IR of the infinitive and add the following endings.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5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-ER Conjugation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b="1" dirty="0" err="1" smtClean="0"/>
              <a:t>o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com</a:t>
            </a:r>
            <a:r>
              <a:rPr lang="en-US" b="1" dirty="0" smtClean="0"/>
              <a:t>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com</a:t>
            </a:r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b="1" dirty="0" err="1" smtClean="0"/>
              <a:t>emos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b="1" dirty="0" err="1" smtClean="0"/>
              <a:t>éis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b="1" dirty="0" err="1" smtClean="0"/>
              <a:t>en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393866" y="-1639440"/>
              <a:ext cx="32040" cy="78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81986" y="-1651320"/>
                <a:ext cx="5580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7409706" y="-1560960"/>
              <a:ext cx="16200" cy="478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97826" y="-1572840"/>
                <a:ext cx="39960" cy="7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065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-IR Conjugation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escrib</a:t>
            </a:r>
            <a:r>
              <a:rPr lang="en-US" b="1" dirty="0" err="1" smtClean="0"/>
              <a:t>o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escrib</a:t>
            </a:r>
            <a:r>
              <a:rPr lang="en-US" b="1" dirty="0" smtClean="0"/>
              <a:t>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escrib</a:t>
            </a:r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escrib</a:t>
            </a:r>
            <a:r>
              <a:rPr lang="en-US" b="1" dirty="0" err="1" smtClean="0"/>
              <a:t>imos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escrib</a:t>
            </a:r>
            <a:r>
              <a:rPr lang="en-US" b="1" dirty="0" err="1" smtClean="0"/>
              <a:t>ís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escrib</a:t>
            </a:r>
            <a:r>
              <a:rPr lang="en-US" b="1" dirty="0" err="1" smtClean="0"/>
              <a:t>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452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of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30166"/>
            <a:ext cx="5181600" cy="524679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Abrir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Asisitir</a:t>
            </a:r>
            <a:r>
              <a:rPr lang="en-US" dirty="0" smtClean="0"/>
              <a:t> (a)</a:t>
            </a:r>
          </a:p>
          <a:p>
            <a:endParaRPr lang="en-US" dirty="0"/>
          </a:p>
          <a:p>
            <a:r>
              <a:rPr lang="en-US" dirty="0" err="1" smtClean="0"/>
              <a:t>Beber</a:t>
            </a:r>
            <a:r>
              <a:rPr lang="en-US" dirty="0" smtClean="0"/>
              <a:t> (</a:t>
            </a:r>
            <a:r>
              <a:rPr lang="en-US" dirty="0" err="1" smtClean="0"/>
              <a:t>algo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Interrumpir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Correr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Leer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30166"/>
            <a:ext cx="5181600" cy="52467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open</a:t>
            </a:r>
          </a:p>
          <a:p>
            <a:endParaRPr lang="en-US" dirty="0"/>
          </a:p>
          <a:p>
            <a:r>
              <a:rPr lang="en-US" dirty="0" smtClean="0"/>
              <a:t>To attend</a:t>
            </a:r>
          </a:p>
          <a:p>
            <a:endParaRPr lang="en-US" dirty="0"/>
          </a:p>
          <a:p>
            <a:r>
              <a:rPr lang="en-US" dirty="0" smtClean="0"/>
              <a:t>To drink (something)</a:t>
            </a:r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interrupt</a:t>
            </a:r>
          </a:p>
          <a:p>
            <a:endParaRPr lang="en-US" dirty="0"/>
          </a:p>
          <a:p>
            <a:r>
              <a:rPr lang="en-US" dirty="0" smtClean="0"/>
              <a:t>To run</a:t>
            </a:r>
          </a:p>
          <a:p>
            <a:endParaRPr lang="en-US" dirty="0"/>
          </a:p>
          <a:p>
            <a:r>
              <a:rPr lang="en-US" dirty="0" smtClean="0"/>
              <a:t>To 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123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Present Tense of –ER and –IR and Tag Questions</vt:lpstr>
      <vt:lpstr>#1</vt:lpstr>
      <vt:lpstr>-ER Conjugation Endings</vt:lpstr>
      <vt:lpstr>-IR Conjugation Endings</vt:lpstr>
      <vt:lpstr>List of Verbs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of –ER and –IR and Tag Questions</dc:title>
  <dc:creator>Amanda Ford</dc:creator>
  <cp:lastModifiedBy>Amanda Ford</cp:lastModifiedBy>
  <cp:revision>4</cp:revision>
  <cp:lastPrinted>2015-03-13T17:25:06Z</cp:lastPrinted>
  <dcterms:created xsi:type="dcterms:W3CDTF">2015-03-13T17:23:07Z</dcterms:created>
  <dcterms:modified xsi:type="dcterms:W3CDTF">2015-03-17T16:32:51Z</dcterms:modified>
</cp:coreProperties>
</file>