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2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5E8ECE-668E-4D56-A1C7-652D075FB0E4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E99907-1441-45A6-99B5-7362868DE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3248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F9573-0E8E-41BF-85DE-7333214EDA40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45439-BCD3-463B-9968-1745241EE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528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F9573-0E8E-41BF-85DE-7333214EDA40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45439-BCD3-463B-9968-1745241EE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110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F9573-0E8E-41BF-85DE-7333214EDA40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45439-BCD3-463B-9968-1745241EE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659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F9573-0E8E-41BF-85DE-7333214EDA40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45439-BCD3-463B-9968-1745241EE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732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F9573-0E8E-41BF-85DE-7333214EDA40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45439-BCD3-463B-9968-1745241EE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771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F9573-0E8E-41BF-85DE-7333214EDA40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45439-BCD3-463B-9968-1745241EE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073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F9573-0E8E-41BF-85DE-7333214EDA40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45439-BCD3-463B-9968-1745241EE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417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F9573-0E8E-41BF-85DE-7333214EDA40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45439-BCD3-463B-9968-1745241EE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37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F9573-0E8E-41BF-85DE-7333214EDA40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45439-BCD3-463B-9968-1745241EE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764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F9573-0E8E-41BF-85DE-7333214EDA40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45439-BCD3-463B-9968-1745241EE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1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F9573-0E8E-41BF-85DE-7333214EDA40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45439-BCD3-463B-9968-1745241EE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780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F9573-0E8E-41BF-85DE-7333214EDA40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45439-BCD3-463B-9968-1745241EE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362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4-2 </a:t>
            </a:r>
            <a:br>
              <a:rPr lang="en-US" dirty="0" smtClean="0"/>
            </a:br>
            <a:r>
              <a:rPr lang="en-US" dirty="0" smtClean="0"/>
              <a:t>Partner Questions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108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2877"/>
            <a:ext cx="10515600" cy="10380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Partner A: </a:t>
            </a:r>
            <a:r>
              <a:rPr lang="en-US" dirty="0" smtClean="0"/>
              <a:t>Chapter 4-2 </a:t>
            </a:r>
            <a:br>
              <a:rPr lang="en-US" dirty="0" smtClean="0"/>
            </a:br>
            <a:r>
              <a:rPr lang="en-US" dirty="0" smtClean="0"/>
              <a:t>Partner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3131"/>
            <a:ext cx="10515600" cy="5234152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comes </a:t>
            </a:r>
            <a:r>
              <a:rPr lang="en-US" dirty="0" err="1" smtClean="0"/>
              <a:t>en</a:t>
            </a:r>
            <a:r>
              <a:rPr lang="en-US" dirty="0" smtClean="0"/>
              <a:t> la </a:t>
            </a:r>
            <a:r>
              <a:rPr lang="en-US" dirty="0" err="1" smtClean="0"/>
              <a:t>cafetería</a:t>
            </a:r>
            <a:r>
              <a:rPr lang="en-US" dirty="0" smtClean="0"/>
              <a:t>?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traes</a:t>
            </a:r>
            <a:r>
              <a:rPr lang="en-US" dirty="0" smtClean="0"/>
              <a:t> a la </a:t>
            </a:r>
            <a:r>
              <a:rPr lang="en-US" dirty="0" err="1" smtClean="0"/>
              <a:t>clase</a:t>
            </a:r>
            <a:r>
              <a:rPr lang="en-US" dirty="0" smtClean="0"/>
              <a:t> de </a:t>
            </a:r>
            <a:r>
              <a:rPr lang="en-US" dirty="0" err="1" smtClean="0"/>
              <a:t>español</a:t>
            </a:r>
            <a:r>
              <a:rPr lang="en-US" dirty="0" smtClean="0"/>
              <a:t>?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¿Vas a </a:t>
            </a:r>
            <a:r>
              <a:rPr lang="en-US" dirty="0" err="1" smtClean="0"/>
              <a:t>salir</a:t>
            </a:r>
            <a:r>
              <a:rPr lang="en-US" dirty="0" smtClean="0"/>
              <a:t> con los amigos el </a:t>
            </a:r>
            <a:r>
              <a:rPr lang="en-US" dirty="0" err="1" smtClean="0"/>
              <a:t>viernes</a:t>
            </a:r>
            <a:r>
              <a:rPr lang="en-US" dirty="0" smtClean="0"/>
              <a:t>?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¿Escribes mucho </a:t>
            </a:r>
            <a:r>
              <a:rPr lang="en-US" dirty="0" err="1" smtClean="0"/>
              <a:t>en</a:t>
            </a:r>
            <a:r>
              <a:rPr lang="en-US" dirty="0" smtClean="0"/>
              <a:t> la </a:t>
            </a:r>
            <a:r>
              <a:rPr lang="en-US" dirty="0" err="1" smtClean="0"/>
              <a:t>clase</a:t>
            </a:r>
            <a:r>
              <a:rPr lang="en-US" dirty="0" smtClean="0"/>
              <a:t> de </a:t>
            </a:r>
            <a:r>
              <a:rPr lang="en-US" dirty="0" err="1" smtClean="0"/>
              <a:t>inglés</a:t>
            </a:r>
            <a:r>
              <a:rPr lang="en-US" dirty="0" smtClean="0"/>
              <a:t>?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¿</a:t>
            </a:r>
            <a:r>
              <a:rPr lang="en-US" dirty="0" err="1" smtClean="0"/>
              <a:t>Ves</a:t>
            </a:r>
            <a:r>
              <a:rPr lang="en-US" dirty="0" smtClean="0"/>
              <a:t> </a:t>
            </a:r>
            <a:r>
              <a:rPr lang="en-US" dirty="0" err="1" smtClean="0"/>
              <a:t>mucha</a:t>
            </a:r>
            <a:r>
              <a:rPr lang="en-US" dirty="0" smtClean="0"/>
              <a:t> </a:t>
            </a:r>
            <a:r>
              <a:rPr lang="en-US" dirty="0" err="1" smtClean="0"/>
              <a:t>televisión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235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070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Partner B: Chapter 4-2 </a:t>
            </a:r>
            <a:br>
              <a:rPr lang="en-US" dirty="0" smtClean="0"/>
            </a:br>
            <a:r>
              <a:rPr lang="en-US" dirty="0" smtClean="0"/>
              <a:t>Partner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5834"/>
            <a:ext cx="10515600" cy="5249918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escuela</a:t>
            </a:r>
            <a:r>
              <a:rPr lang="en-US" dirty="0" smtClean="0"/>
              <a:t> </a:t>
            </a:r>
            <a:r>
              <a:rPr lang="en-US" dirty="0" err="1" smtClean="0"/>
              <a:t>asistes</a:t>
            </a:r>
            <a:r>
              <a:rPr lang="en-US" dirty="0" smtClean="0"/>
              <a:t>?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¿</a:t>
            </a:r>
            <a:r>
              <a:rPr lang="en-US" dirty="0" err="1" smtClean="0"/>
              <a:t>Corres</a:t>
            </a:r>
            <a:r>
              <a:rPr lang="en-US" dirty="0" smtClean="0"/>
              <a:t> mucho </a:t>
            </a:r>
            <a:r>
              <a:rPr lang="en-US" dirty="0" err="1" smtClean="0"/>
              <a:t>en</a:t>
            </a:r>
            <a:r>
              <a:rPr lang="en-US" dirty="0" smtClean="0"/>
              <a:t> la </a:t>
            </a:r>
            <a:r>
              <a:rPr lang="en-US" dirty="0" err="1" smtClean="0"/>
              <a:t>clase</a:t>
            </a:r>
            <a:r>
              <a:rPr lang="en-US" dirty="0" smtClean="0"/>
              <a:t> de </a:t>
            </a:r>
            <a:r>
              <a:rPr lang="en-US" dirty="0" err="1" smtClean="0"/>
              <a:t>educación</a:t>
            </a:r>
            <a:r>
              <a:rPr lang="en-US" dirty="0" smtClean="0"/>
              <a:t> </a:t>
            </a:r>
            <a:r>
              <a:rPr lang="en-US" dirty="0" err="1" smtClean="0"/>
              <a:t>física</a:t>
            </a:r>
            <a:r>
              <a:rPr lang="en-US" dirty="0" smtClean="0"/>
              <a:t>?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pones </a:t>
            </a:r>
            <a:r>
              <a:rPr lang="en-US" dirty="0" err="1" smtClean="0"/>
              <a:t>en</a:t>
            </a:r>
            <a:r>
              <a:rPr lang="en-US" dirty="0" smtClean="0"/>
              <a:t> la mochila para la </a:t>
            </a:r>
            <a:r>
              <a:rPr lang="en-US" dirty="0" err="1" smtClean="0"/>
              <a:t>clase</a:t>
            </a:r>
            <a:r>
              <a:rPr lang="en-US" dirty="0" smtClean="0"/>
              <a:t> de </a:t>
            </a:r>
            <a:r>
              <a:rPr lang="en-US" dirty="0" err="1" smtClean="0"/>
              <a:t>matemáticas</a:t>
            </a:r>
            <a:r>
              <a:rPr lang="en-US" dirty="0" smtClean="0"/>
              <a:t>?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¿Vas a </a:t>
            </a:r>
            <a:r>
              <a:rPr lang="en-US" dirty="0" err="1" smtClean="0"/>
              <a:t>descansar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fin de </a:t>
            </a:r>
            <a:r>
              <a:rPr lang="en-US" dirty="0" err="1" smtClean="0"/>
              <a:t>semana</a:t>
            </a:r>
            <a:r>
              <a:rPr lang="en-US" dirty="0" smtClean="0"/>
              <a:t>?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¿</a:t>
            </a:r>
            <a:r>
              <a:rPr lang="en-US" dirty="0" err="1" smtClean="0"/>
              <a:t>Tienes</a:t>
            </a:r>
            <a:r>
              <a:rPr lang="en-US" dirty="0" smtClean="0"/>
              <a:t> </a:t>
            </a:r>
            <a:r>
              <a:rPr lang="en-US" dirty="0" err="1" smtClean="0"/>
              <a:t>mucha</a:t>
            </a:r>
            <a:r>
              <a:rPr lang="en-US" dirty="0" smtClean="0"/>
              <a:t> </a:t>
            </a:r>
            <a:r>
              <a:rPr lang="en-US" dirty="0" err="1" smtClean="0"/>
              <a:t>tarea</a:t>
            </a:r>
            <a:r>
              <a:rPr lang="en-US" dirty="0" smtClean="0"/>
              <a:t> hoy?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590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96</Words>
  <Application>Microsoft Office PowerPoint</Application>
  <PresentationFormat>Widescreen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Chapter 4-2  Partner Questions</vt:lpstr>
      <vt:lpstr>Partner A: Chapter 4-2  Partner Questions</vt:lpstr>
      <vt:lpstr>Partner B: Chapter 4-2  Partner Questions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4-2  Partner Questions</dc:title>
  <dc:creator>Amanda Ford</dc:creator>
  <cp:lastModifiedBy>Amanda Ford</cp:lastModifiedBy>
  <cp:revision>2</cp:revision>
  <cp:lastPrinted>2015-04-09T16:56:12Z</cp:lastPrinted>
  <dcterms:created xsi:type="dcterms:W3CDTF">2015-04-09T16:54:45Z</dcterms:created>
  <dcterms:modified xsi:type="dcterms:W3CDTF">2015-04-09T17:23:15Z</dcterms:modified>
</cp:coreProperties>
</file>