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A86EF6-0494-4A5B-801C-A199997EE13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66F4A8-CFE5-4076-B3D2-70C6D2677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UNO</a:t>
            </a:r>
            <a:br>
              <a:rPr lang="en-US" dirty="0" smtClean="0"/>
            </a:br>
            <a:r>
              <a:rPr lang="en-US" dirty="0" smtClean="0"/>
              <a:t>Chapter 4-2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</a:t>
            </a:r>
          </a:p>
          <a:p>
            <a:r>
              <a:rPr lang="en-US" dirty="0" smtClean="0"/>
              <a:t>Page 140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r>
              <a:rPr lang="en-US" dirty="0" smtClean="0"/>
              <a:t>1:  I see the book.</a:t>
            </a:r>
          </a:p>
          <a:p>
            <a:endParaRPr lang="en-US" dirty="0" smtClean="0"/>
          </a:p>
          <a:p>
            <a:r>
              <a:rPr lang="en-US" dirty="0" smtClean="0"/>
              <a:t>2:  We do the homework.</a:t>
            </a:r>
          </a:p>
          <a:p>
            <a:endParaRPr lang="en-US" dirty="0" smtClean="0"/>
          </a:p>
          <a:p>
            <a:r>
              <a:rPr lang="en-US" dirty="0" smtClean="0"/>
              <a:t>3:  They leave their house.</a:t>
            </a:r>
          </a:p>
          <a:p>
            <a:endParaRPr lang="en-US" dirty="0" smtClean="0"/>
          </a:p>
          <a:p>
            <a:r>
              <a:rPr lang="en-US" dirty="0" smtClean="0"/>
              <a:t>4:  I don’t know the date.</a:t>
            </a:r>
          </a:p>
          <a:p>
            <a:endParaRPr lang="en-US" dirty="0" smtClean="0"/>
          </a:p>
          <a:p>
            <a:r>
              <a:rPr lang="en-US" dirty="0" smtClean="0"/>
              <a:t>5:  Do you (</a:t>
            </a:r>
            <a:r>
              <a:rPr lang="en-US" dirty="0" err="1" smtClean="0"/>
              <a:t>inf</a:t>
            </a:r>
            <a:r>
              <a:rPr lang="en-US" dirty="0" smtClean="0"/>
              <a:t>) bring the </a:t>
            </a:r>
            <a:r>
              <a:rPr lang="en-US" smtClean="0"/>
              <a:t>Chinese food?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HACER: to do,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hago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hacéis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PONER:  To put, to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pongo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pones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pone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ponemos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ponéis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ponen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TRAER: 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traigo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traes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trae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traemos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traéis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traen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SABER:  to know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sé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sabéis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saben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VER: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veo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SALIR:  to go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salgo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sales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sale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salimos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salís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salen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b="1" dirty="0" smtClean="0"/>
              <a:t>de</a:t>
            </a:r>
            <a:r>
              <a:rPr lang="en-US" dirty="0" smtClean="0"/>
              <a:t>’ is used after </a:t>
            </a:r>
            <a:r>
              <a:rPr lang="en-US" b="1" dirty="0" err="1" smtClean="0"/>
              <a:t>salir</a:t>
            </a:r>
            <a:r>
              <a:rPr lang="en-US" dirty="0" smtClean="0"/>
              <a:t> to talk about </a:t>
            </a:r>
            <a:r>
              <a:rPr lang="en-US" i="1" dirty="0" smtClean="0"/>
              <a:t>leaving a place.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salgo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mi casa.</a:t>
            </a:r>
          </a:p>
          <a:p>
            <a:r>
              <a:rPr lang="en-US" dirty="0" smtClean="0"/>
              <a:t>I leave (from) my house.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‘</a:t>
            </a:r>
            <a:r>
              <a:rPr lang="en-US" b="1" dirty="0" smtClean="0"/>
              <a:t>de</a:t>
            </a:r>
            <a:r>
              <a:rPr lang="en-US" dirty="0" smtClean="0"/>
              <a:t>’ is used after </a:t>
            </a:r>
            <a:r>
              <a:rPr lang="en-US" b="1" dirty="0" smtClean="0"/>
              <a:t>saber</a:t>
            </a:r>
            <a:r>
              <a:rPr lang="en-US" dirty="0" smtClean="0"/>
              <a:t> to say </a:t>
            </a:r>
            <a:r>
              <a:rPr lang="en-US" i="1" dirty="0" smtClean="0"/>
              <a:t>how much some know about something.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r>
              <a:rPr lang="en-US" dirty="0" smtClean="0"/>
              <a:t> mucho </a:t>
            </a:r>
            <a:r>
              <a:rPr lang="en-US" b="1" dirty="0" smtClean="0"/>
              <a:t>de</a:t>
            </a:r>
            <a:r>
              <a:rPr lang="en-US" dirty="0" smtClean="0"/>
              <a:t> arte.</a:t>
            </a:r>
          </a:p>
          <a:p>
            <a:r>
              <a:rPr lang="en-US" dirty="0" smtClean="0"/>
              <a:t>You know a lot about art.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_______________ (</a:t>
            </a:r>
            <a:r>
              <a:rPr lang="en-US" dirty="0" err="1" smtClean="0"/>
              <a:t>hacer</a:t>
            </a:r>
            <a:r>
              <a:rPr lang="en-US" dirty="0" smtClean="0"/>
              <a:t>) la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_______________ (</a:t>
            </a:r>
            <a:r>
              <a:rPr lang="en-US" dirty="0" err="1" smtClean="0"/>
              <a:t>ver</a:t>
            </a:r>
            <a:r>
              <a:rPr lang="en-US" dirty="0" smtClean="0"/>
              <a:t>) la </a:t>
            </a:r>
            <a:r>
              <a:rPr lang="en-US" dirty="0" err="1" smtClean="0"/>
              <a:t>película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Paco</a:t>
            </a:r>
            <a:r>
              <a:rPr lang="en-US" dirty="0" smtClean="0"/>
              <a:t> _______________ (</a:t>
            </a:r>
            <a:r>
              <a:rPr lang="en-US" dirty="0" err="1" smtClean="0"/>
              <a:t>salir</a:t>
            </a:r>
            <a:r>
              <a:rPr lang="en-US" dirty="0" smtClean="0"/>
              <a:t>) de </a:t>
            </a:r>
            <a:r>
              <a:rPr lang="en-US" dirty="0" err="1" smtClean="0"/>
              <a:t>su</a:t>
            </a:r>
            <a:r>
              <a:rPr lang="en-US" dirty="0" smtClean="0"/>
              <a:t> casa.</a:t>
            </a:r>
          </a:p>
          <a:p>
            <a:r>
              <a:rPr lang="en-US" dirty="0" smtClean="0"/>
              <a:t>Ana y </a:t>
            </a:r>
            <a:r>
              <a:rPr lang="en-US" dirty="0" err="1" smtClean="0"/>
              <a:t>yo</a:t>
            </a:r>
            <a:r>
              <a:rPr lang="en-US" dirty="0" smtClean="0"/>
              <a:t> _______________ (saber) la </a:t>
            </a:r>
            <a:r>
              <a:rPr lang="en-US" dirty="0" err="1" smtClean="0"/>
              <a:t>respuesta</a:t>
            </a:r>
            <a:r>
              <a:rPr lang="en-US" dirty="0" smtClean="0"/>
              <a:t> </a:t>
            </a:r>
            <a:r>
              <a:rPr lang="en-US" dirty="0" err="1" smtClean="0"/>
              <a:t>correcta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_______________ (</a:t>
            </a:r>
            <a:r>
              <a:rPr lang="en-US" dirty="0" err="1" smtClean="0"/>
              <a:t>traer</a:t>
            </a:r>
            <a:r>
              <a:rPr lang="en-US" dirty="0" smtClean="0"/>
              <a:t>) la comida </a:t>
            </a:r>
            <a:r>
              <a:rPr lang="en-US" dirty="0" err="1" smtClean="0"/>
              <a:t>mexicana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familia</a:t>
            </a:r>
            <a:r>
              <a:rPr lang="en-US" dirty="0" smtClean="0"/>
              <a:t> _______________ (</a:t>
            </a:r>
            <a:r>
              <a:rPr lang="en-US" dirty="0" err="1" smtClean="0"/>
              <a:t>poner</a:t>
            </a:r>
            <a:r>
              <a:rPr lang="en-US" dirty="0" smtClean="0"/>
              <a:t>) el </a:t>
            </a:r>
            <a:r>
              <a:rPr lang="en-US" dirty="0" err="1" smtClean="0"/>
              <a:t>libro</a:t>
            </a:r>
            <a:r>
              <a:rPr lang="en-US" dirty="0" smtClean="0"/>
              <a:t> en la mesa.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320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Español UNO Chapter 4-2</vt:lpstr>
      <vt:lpstr>HACER: to do, to make</vt:lpstr>
      <vt:lpstr>PONER:  To put, to place</vt:lpstr>
      <vt:lpstr>TRAER:  to bring</vt:lpstr>
      <vt:lpstr>SABER:  to know information</vt:lpstr>
      <vt:lpstr>VER: to see</vt:lpstr>
      <vt:lpstr>SALIR:  to go out</vt:lpstr>
      <vt:lpstr>Punto #2</vt:lpstr>
      <vt:lpstr>Práctica</vt:lpstr>
      <vt:lpstr>Más 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UNO Chapter 4-2</dc:title>
  <dc:creator>aford</dc:creator>
  <cp:lastModifiedBy>aford</cp:lastModifiedBy>
  <cp:revision>2</cp:revision>
  <dcterms:created xsi:type="dcterms:W3CDTF">2012-03-12T23:06:53Z</dcterms:created>
  <dcterms:modified xsi:type="dcterms:W3CDTF">2012-03-13T14:45:29Z</dcterms:modified>
</cp:coreProperties>
</file>