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32197-E24A-4C8A-83DA-2C14A74D2EF6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EA426-78BD-4A06-BCB0-2181F5391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6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BE4-C859-4422-A20F-799D422F4C9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90F634-4929-4078-BBBB-D9875A39F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BE4-C859-4422-A20F-799D422F4C9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F634-4929-4078-BBBB-D9875A39F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90F634-4929-4078-BBBB-D9875A39F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BE4-C859-4422-A20F-799D422F4C9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BE4-C859-4422-A20F-799D422F4C9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90F634-4929-4078-BBBB-D9875A39F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BE4-C859-4422-A20F-799D422F4C9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90F634-4929-4078-BBBB-D9875A39F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58BBE4-C859-4422-A20F-799D422F4C9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F634-4929-4078-BBBB-D9875A39F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BE4-C859-4422-A20F-799D422F4C9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90F634-4929-4078-BBBB-D9875A39F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BE4-C859-4422-A20F-799D422F4C9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90F634-4929-4078-BBBB-D9875A39F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BE4-C859-4422-A20F-799D422F4C9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90F634-4929-4078-BBBB-D9875A39F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90F634-4929-4078-BBBB-D9875A39F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BBE4-C859-4422-A20F-799D422F4C9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90F634-4929-4078-BBBB-D9875A39F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58BBE4-C859-4422-A20F-799D422F4C9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58BBE4-C859-4422-A20F-799D422F4C91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90F634-4929-4078-BBBB-D9875A39F6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Ir</a:t>
            </a:r>
            <a:r>
              <a:rPr lang="en-US" dirty="0" smtClean="0"/>
              <a:t> + a + infinitive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UNO</a:t>
            </a:r>
            <a:br>
              <a:rPr lang="en-US" dirty="0" smtClean="0"/>
            </a:br>
            <a:r>
              <a:rPr lang="en-US" dirty="0" smtClean="0"/>
              <a:t>Chapter 4-2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US" b="1" dirty="0" smtClean="0"/>
              <a:t>To talk about what someone IS or ISN’T going to do, use the present tense of </a:t>
            </a:r>
            <a:r>
              <a:rPr lang="en-US" b="1" dirty="0" smtClean="0">
                <a:solidFill>
                  <a:srgbClr val="FF0000"/>
                </a:solidFill>
              </a:rPr>
              <a:t>IR</a:t>
            </a:r>
            <a:r>
              <a:rPr lang="en-US" b="1" dirty="0" smtClean="0"/>
              <a:t> with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/>
              <a:t> followed by an </a:t>
            </a:r>
            <a:r>
              <a:rPr lang="en-US" b="1" dirty="0" smtClean="0">
                <a:solidFill>
                  <a:srgbClr val="FF0000"/>
                </a:solidFill>
              </a:rPr>
              <a:t>infinitive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you going to study?</a:t>
            </a:r>
          </a:p>
          <a:p>
            <a:r>
              <a:rPr lang="en-US" dirty="0" smtClean="0"/>
              <a:t>¿</a:t>
            </a:r>
            <a:r>
              <a:rPr lang="en-US" dirty="0" smtClean="0">
                <a:solidFill>
                  <a:srgbClr val="FF0000"/>
                </a:solidFill>
              </a:rPr>
              <a:t>Vas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92D050"/>
                </a:solidFill>
              </a:rPr>
              <a:t>estudiar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No, I’m going to rest.</a:t>
            </a:r>
          </a:p>
          <a:p>
            <a:r>
              <a:rPr lang="en-US" dirty="0" smtClean="0"/>
              <a:t>No,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92D050"/>
                </a:solidFill>
              </a:rPr>
              <a:t>descansar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they going out?</a:t>
            </a:r>
          </a:p>
          <a:p>
            <a:r>
              <a:rPr lang="en-US" dirty="0" smtClean="0"/>
              <a:t>¿</a:t>
            </a:r>
            <a:r>
              <a:rPr lang="en-US" dirty="0" smtClean="0">
                <a:solidFill>
                  <a:srgbClr val="FF0000"/>
                </a:solidFill>
              </a:rPr>
              <a:t>Van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92D050"/>
                </a:solidFill>
              </a:rPr>
              <a:t>salir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Yes, they are going to eat.</a:t>
            </a:r>
          </a:p>
          <a:p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comer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30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To say that you are going to do something on a certain day of a particular week, use </a:t>
            </a:r>
            <a:r>
              <a:rPr lang="en-US" dirty="0" smtClean="0">
                <a:solidFill>
                  <a:srgbClr val="FF0000"/>
                </a:solidFill>
              </a:rPr>
              <a:t>el</a:t>
            </a:r>
            <a:r>
              <a:rPr lang="en-US" dirty="0" smtClean="0"/>
              <a:t> before the </a:t>
            </a:r>
            <a:r>
              <a:rPr lang="en-US" dirty="0" smtClean="0">
                <a:solidFill>
                  <a:srgbClr val="FF0000"/>
                </a:solidFill>
              </a:rPr>
              <a:t>weekday</a:t>
            </a:r>
            <a:r>
              <a:rPr lang="en-US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are going swimming on Monday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vas a </a:t>
            </a:r>
            <a:r>
              <a:rPr lang="en-US" dirty="0" err="1" smtClean="0"/>
              <a:t>nadar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el lunes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We are going to dance on </a:t>
            </a:r>
            <a:r>
              <a:rPr lang="en-US" dirty="0" smtClean="0"/>
              <a:t>Saturdays.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bailar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los </a:t>
            </a:r>
            <a:r>
              <a:rPr lang="en-US" dirty="0" err="1" smtClean="0">
                <a:solidFill>
                  <a:srgbClr val="FF0000"/>
                </a:solidFill>
              </a:rPr>
              <a:t>sábados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_____ a </a:t>
            </a:r>
            <a:r>
              <a:rPr lang="en-US" dirty="0" err="1" smtClean="0"/>
              <a:t>correr</a:t>
            </a:r>
            <a:r>
              <a:rPr lang="en-US" dirty="0" smtClean="0"/>
              <a:t> el </a:t>
            </a:r>
            <a:r>
              <a:rPr lang="en-US" dirty="0" err="1" smtClean="0"/>
              <a:t>martes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Ella ____ a </a:t>
            </a:r>
            <a:r>
              <a:rPr lang="en-US" dirty="0" err="1" smtClean="0"/>
              <a:t>dibujar</a:t>
            </a:r>
            <a:r>
              <a:rPr lang="en-US" dirty="0" smtClean="0"/>
              <a:t>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Ustedes</a:t>
            </a:r>
            <a:r>
              <a:rPr lang="en-US" dirty="0" smtClean="0"/>
              <a:t> _____ a </a:t>
            </a:r>
            <a:r>
              <a:rPr lang="en-US" dirty="0" err="1" smtClean="0"/>
              <a:t>trabajar</a:t>
            </a:r>
            <a:r>
              <a:rPr lang="en-US" dirty="0" smtClean="0"/>
              <a:t> el </a:t>
            </a:r>
            <a:r>
              <a:rPr lang="en-US" dirty="0" err="1" smtClean="0"/>
              <a:t>domingo</a:t>
            </a:r>
            <a:r>
              <a:rPr lang="en-US" dirty="0" smtClean="0"/>
              <a:t> </a:t>
            </a:r>
            <a:r>
              <a:rPr lang="en-US" dirty="0" err="1" smtClean="0"/>
              <a:t>próximo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She is going to rest on Sunday.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My friends are going to read the day after tomorrow.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We are going to study tomorrow.</a:t>
            </a:r>
          </a:p>
          <a:p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</TotalTime>
  <Words>217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Wingdings 2</vt:lpstr>
      <vt:lpstr>Civic</vt:lpstr>
      <vt:lpstr>¡Exprésate! UNO Chapter 4-2</vt:lpstr>
      <vt:lpstr>Punto #1</vt:lpstr>
      <vt:lpstr>Punto #1 Examples</vt:lpstr>
      <vt:lpstr>Punto #1 Examples</vt:lpstr>
      <vt:lpstr>Punto #2 </vt:lpstr>
      <vt:lpstr>Punto #2 Examples</vt:lpstr>
      <vt:lpstr>Practice #1</vt:lpstr>
      <vt:lpstr>Practice #2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4-2</dc:title>
  <dc:creator>aford</dc:creator>
  <cp:lastModifiedBy>Amanda Ford</cp:lastModifiedBy>
  <cp:revision>9</cp:revision>
  <cp:lastPrinted>2015-04-08T17:23:03Z</cp:lastPrinted>
  <dcterms:created xsi:type="dcterms:W3CDTF">2012-02-29T22:42:01Z</dcterms:created>
  <dcterms:modified xsi:type="dcterms:W3CDTF">2015-04-08T18:29:04Z</dcterms:modified>
</cp:coreProperties>
</file>