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FB74-3C4C-4EF1-8D4F-0561E4C78B57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5F87F6-8EC7-4956-AD58-EB6B99F6A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FB74-3C4C-4EF1-8D4F-0561E4C78B57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87F6-8EC7-4956-AD58-EB6B99F6A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FB74-3C4C-4EF1-8D4F-0561E4C78B57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87F6-8EC7-4956-AD58-EB6B99F6A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FB74-3C4C-4EF1-8D4F-0561E4C78B57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87F6-8EC7-4956-AD58-EB6B99F6A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FB74-3C4C-4EF1-8D4F-0561E4C78B57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5F87F6-8EC7-4956-AD58-EB6B99F6A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FB74-3C4C-4EF1-8D4F-0561E4C78B57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87F6-8EC7-4956-AD58-EB6B99F6A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FB74-3C4C-4EF1-8D4F-0561E4C78B57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87F6-8EC7-4956-AD58-EB6B99F6A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FB74-3C4C-4EF1-8D4F-0561E4C78B57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87F6-8EC7-4956-AD58-EB6B99F6A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FB74-3C4C-4EF1-8D4F-0561E4C78B57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87F6-8EC7-4956-AD58-EB6B99F6A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FB74-3C4C-4EF1-8D4F-0561E4C78B57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87F6-8EC7-4956-AD58-EB6B99F6A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FB74-3C4C-4EF1-8D4F-0561E4C78B57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5F87F6-8EC7-4956-AD58-EB6B99F6A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DFFB74-3C4C-4EF1-8D4F-0561E4C78B57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5F87F6-8EC7-4956-AD58-EB6B99F6A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Venir</a:t>
            </a:r>
            <a:r>
              <a:rPr lang="en-US" dirty="0" smtClean="0"/>
              <a:t> + a + Time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Exprésate</a:t>
            </a:r>
            <a:r>
              <a:rPr lang="en-US" dirty="0" smtClean="0"/>
              <a:t>! UNO</a:t>
            </a:r>
            <a:br>
              <a:rPr lang="en-US" dirty="0" smtClean="0"/>
            </a:br>
            <a:r>
              <a:rPr lang="en-US" dirty="0" smtClean="0"/>
              <a:t>Chapter 4-1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Venir</a:t>
            </a:r>
            <a:r>
              <a:rPr lang="en-US" dirty="0" smtClean="0"/>
              <a:t>: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/>
              <a:t>vengo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dirty="0" err="1" smtClean="0"/>
              <a:t>vienes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b="1" dirty="0" err="1" smtClean="0"/>
              <a:t>viene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b="1" dirty="0" err="1" smtClean="0"/>
              <a:t>venimos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b="1" dirty="0" err="1" smtClean="0"/>
              <a:t>venís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b="1" dirty="0" err="1" smtClean="0"/>
              <a:t>vienen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Venir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Venir</a:t>
            </a:r>
            <a:r>
              <a:rPr lang="en-US" dirty="0" smtClean="0"/>
              <a:t> + a + time:  to say what time something happens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¿A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álgebra</a:t>
            </a:r>
            <a:r>
              <a:rPr lang="en-US" dirty="0" smtClean="0"/>
              <a:t>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Es a la </a:t>
            </a:r>
            <a:r>
              <a:rPr lang="en-US" dirty="0" err="1" smtClean="0"/>
              <a:t>una</a:t>
            </a:r>
            <a:r>
              <a:rPr lang="en-US" dirty="0" smtClean="0"/>
              <a:t> de la </a:t>
            </a:r>
            <a:r>
              <a:rPr lang="en-US" dirty="0" err="1" smtClean="0"/>
              <a:t>tarde</a:t>
            </a:r>
            <a:r>
              <a:rPr lang="en-US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What time is the algebra class?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It is at 1:00 in the afternoon.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¿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 </a:t>
            </a:r>
            <a:r>
              <a:rPr lang="en-US" dirty="0" err="1" smtClean="0"/>
              <a:t>vienes</a:t>
            </a:r>
            <a:r>
              <a:rPr lang="en-US" dirty="0" smtClean="0"/>
              <a:t> al </a:t>
            </a:r>
            <a:r>
              <a:rPr lang="en-US" dirty="0" err="1" smtClean="0"/>
              <a:t>colegio</a:t>
            </a:r>
            <a:r>
              <a:rPr lang="en-US" dirty="0" smtClean="0"/>
              <a:t>?</a:t>
            </a:r>
          </a:p>
          <a:p>
            <a:pPr>
              <a:lnSpc>
                <a:spcPct val="200000"/>
              </a:lnSpc>
            </a:pPr>
            <a:r>
              <a:rPr lang="en-US" b="1" dirty="0" err="1" smtClean="0"/>
              <a:t>Vengo</a:t>
            </a:r>
            <a:r>
              <a:rPr lang="en-US" b="1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ocho</a:t>
            </a:r>
            <a:r>
              <a:rPr lang="en-US" dirty="0" smtClean="0"/>
              <a:t> en </a:t>
            </a:r>
            <a:r>
              <a:rPr lang="en-US" dirty="0" err="1" smtClean="0"/>
              <a:t>punto</a:t>
            </a:r>
            <a:r>
              <a:rPr lang="en-US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What time do you come to school.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 come at 8:00 on the dot.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_______________  a la fiesta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siete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Yo</a:t>
            </a:r>
            <a:r>
              <a:rPr lang="en-US" dirty="0" smtClean="0"/>
              <a:t> _______________  a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> a la </a:t>
            </a:r>
            <a:r>
              <a:rPr lang="en-US" dirty="0" err="1" smtClean="0"/>
              <a:t>una</a:t>
            </a:r>
            <a:r>
              <a:rPr lang="en-US" dirty="0" smtClean="0"/>
              <a:t> y </a:t>
            </a:r>
            <a:r>
              <a:rPr lang="en-US" dirty="0" err="1" smtClean="0"/>
              <a:t>cuarto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Mi amigo _______________  a la casa de Pablo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cinco</a:t>
            </a:r>
            <a:r>
              <a:rPr lang="en-US" dirty="0" smtClean="0"/>
              <a:t> y media.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They come to her house at 2:00.</a:t>
            </a:r>
          </a:p>
          <a:p>
            <a:pPr>
              <a:lnSpc>
                <a:spcPct val="160000"/>
              </a:lnSpc>
            </a:pPr>
            <a:endParaRPr lang="en-US" dirty="0"/>
          </a:p>
          <a:p>
            <a:pPr>
              <a:lnSpc>
                <a:spcPct val="160000"/>
              </a:lnSpc>
            </a:pPr>
            <a:r>
              <a:rPr lang="en-US" dirty="0" smtClean="0"/>
              <a:t>You (</a:t>
            </a:r>
            <a:r>
              <a:rPr lang="en-US" dirty="0" err="1" smtClean="0"/>
              <a:t>inf</a:t>
            </a:r>
            <a:r>
              <a:rPr lang="en-US" dirty="0" smtClean="0"/>
              <a:t>/sing) come to </a:t>
            </a:r>
            <a:r>
              <a:rPr lang="en-US" dirty="0" err="1" smtClean="0"/>
              <a:t>algebre</a:t>
            </a:r>
            <a:r>
              <a:rPr lang="en-US" dirty="0" smtClean="0"/>
              <a:t> class at 7:30.</a:t>
            </a:r>
          </a:p>
          <a:p>
            <a:pPr>
              <a:lnSpc>
                <a:spcPct val="160000"/>
              </a:lnSpc>
            </a:pPr>
            <a:endParaRPr lang="en-US" dirty="0"/>
          </a:p>
          <a:p>
            <a:pPr>
              <a:lnSpc>
                <a:spcPct val="160000"/>
              </a:lnSpc>
            </a:pPr>
            <a:r>
              <a:rPr lang="en-US" dirty="0" smtClean="0"/>
              <a:t>She comes to the party at 9:00.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</TotalTime>
  <Words>179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¡Exprésate! UNO Chapter 4-1</vt:lpstr>
      <vt:lpstr>Venir: to come</vt:lpstr>
      <vt:lpstr>Venir</vt:lpstr>
      <vt:lpstr>Examples</vt:lpstr>
      <vt:lpstr>Examples</vt:lpstr>
      <vt:lpstr>Class Practice</vt:lpstr>
      <vt:lpstr>Individual Practice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4-1</dc:title>
  <dc:creator>aford</dc:creator>
  <cp:lastModifiedBy>aford</cp:lastModifiedBy>
  <cp:revision>3</cp:revision>
  <dcterms:created xsi:type="dcterms:W3CDTF">2012-02-16T11:08:47Z</dcterms:created>
  <dcterms:modified xsi:type="dcterms:W3CDTF">2012-02-17T13:20:04Z</dcterms:modified>
</cp:coreProperties>
</file>