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5FC1B-3E0F-4E03-8EA0-7D96AD60F036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4E168-6E63-4999-87DF-07E793ECE8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44F3CB-C431-439D-AC29-92F60A1B6398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7F7F6B-9A88-4BF2-8DE5-7AA63E6B3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4F3CB-C431-439D-AC29-92F60A1B6398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F7F6B-9A88-4BF2-8DE5-7AA63E6B3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944F3CB-C431-439D-AC29-92F60A1B6398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7F7F6B-9A88-4BF2-8DE5-7AA63E6B3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4F3CB-C431-439D-AC29-92F60A1B6398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F7F6B-9A88-4BF2-8DE5-7AA63E6B3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44F3CB-C431-439D-AC29-92F60A1B6398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7F7F6B-9A88-4BF2-8DE5-7AA63E6B3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4F3CB-C431-439D-AC29-92F60A1B6398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F7F6B-9A88-4BF2-8DE5-7AA63E6B3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4F3CB-C431-439D-AC29-92F60A1B6398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F7F6B-9A88-4BF2-8DE5-7AA63E6B3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4F3CB-C431-439D-AC29-92F60A1B6398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F7F6B-9A88-4BF2-8DE5-7AA63E6B3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44F3CB-C431-439D-AC29-92F60A1B6398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F7F6B-9A88-4BF2-8DE5-7AA63E6B3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4F3CB-C431-439D-AC29-92F60A1B6398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F7F6B-9A88-4BF2-8DE5-7AA63E6B3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4F3CB-C431-439D-AC29-92F60A1B6398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F7F6B-9A88-4BF2-8DE5-7AA63E6B3E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44F3CB-C431-439D-AC29-92F60A1B6398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7F7F6B-9A88-4BF2-8DE5-7AA63E6B3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UNO</a:t>
            </a:r>
            <a:br>
              <a:rPr lang="en-US" dirty="0" smtClean="0"/>
            </a:br>
            <a:r>
              <a:rPr lang="en-US" dirty="0" smtClean="0"/>
              <a:t>Chapter 4-1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Tener</a:t>
            </a:r>
            <a:r>
              <a:rPr lang="en-US" dirty="0" smtClean="0"/>
              <a:t> Idioms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: to have (e-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tengo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err="1" smtClean="0"/>
              <a:t>tienes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b="1" dirty="0" err="1" smtClean="0"/>
              <a:t>tiene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err="1" smtClean="0"/>
              <a:t>tenemos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b="1" dirty="0" err="1" smtClean="0"/>
              <a:t>tenéis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b="1" dirty="0" err="1" smtClean="0"/>
              <a:t>tienen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Tener</a:t>
            </a:r>
            <a:r>
              <a:rPr lang="en-US" dirty="0" smtClean="0"/>
              <a:t> + </a:t>
            </a:r>
            <a:r>
              <a:rPr lang="en-US" dirty="0" err="1" smtClean="0"/>
              <a:t>que</a:t>
            </a:r>
            <a:r>
              <a:rPr lang="en-US" dirty="0" smtClean="0"/>
              <a:t> + infinitive: “have to”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r>
              <a:rPr lang="en-US" dirty="0" smtClean="0"/>
              <a:t> de + infinitive: to feel like doing something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Tener</a:t>
            </a:r>
            <a:r>
              <a:rPr lang="en-US" dirty="0" smtClean="0"/>
              <a:t> (</a:t>
            </a:r>
            <a:r>
              <a:rPr lang="en-US" dirty="0" err="1" smtClean="0"/>
              <a:t>mucha</a:t>
            </a:r>
            <a:r>
              <a:rPr lang="en-US" dirty="0" smtClean="0"/>
              <a:t>) </a:t>
            </a:r>
            <a:r>
              <a:rPr lang="en-US" dirty="0" err="1" smtClean="0"/>
              <a:t>hambre</a:t>
            </a:r>
            <a:r>
              <a:rPr lang="en-US" dirty="0" smtClean="0"/>
              <a:t>: to be (very) hungry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Tener</a:t>
            </a:r>
            <a:r>
              <a:rPr lang="en-US" dirty="0" smtClean="0"/>
              <a:t> (</a:t>
            </a:r>
            <a:r>
              <a:rPr lang="en-US" dirty="0" err="1" smtClean="0"/>
              <a:t>mucha</a:t>
            </a:r>
            <a:r>
              <a:rPr lang="en-US" dirty="0" smtClean="0"/>
              <a:t>) </a:t>
            </a:r>
            <a:r>
              <a:rPr lang="en-US" dirty="0" err="1" smtClean="0"/>
              <a:t>sed</a:t>
            </a:r>
            <a:r>
              <a:rPr lang="en-US" dirty="0" smtClean="0"/>
              <a:t>: to be (very) thirsty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prisa</a:t>
            </a:r>
            <a:r>
              <a:rPr lang="en-US" dirty="0" smtClean="0"/>
              <a:t>: to be in a hurry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Ella _______________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_ ______________  </a:t>
            </a:r>
            <a:r>
              <a:rPr lang="en-US" dirty="0" err="1" smtClean="0"/>
              <a:t>prisa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_______________ 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hambre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 _______________  </a:t>
            </a:r>
            <a:r>
              <a:rPr lang="en-US" dirty="0" err="1" smtClean="0"/>
              <a:t>mucha</a:t>
            </a:r>
            <a:r>
              <a:rPr lang="en-US" dirty="0" smtClean="0"/>
              <a:t> sed.</a:t>
            </a:r>
          </a:p>
          <a:p>
            <a:endParaRPr lang="en-US" dirty="0" smtClean="0"/>
          </a:p>
          <a:p>
            <a:r>
              <a:rPr lang="en-US" dirty="0" err="1" smtClean="0"/>
              <a:t>Ustedes</a:t>
            </a:r>
            <a:r>
              <a:rPr lang="en-US" dirty="0" smtClean="0"/>
              <a:t> _______________  </a:t>
            </a:r>
            <a:r>
              <a:rPr lang="en-US" dirty="0" err="1" smtClean="0"/>
              <a:t>ganas</a:t>
            </a:r>
            <a:r>
              <a:rPr lang="en-US" dirty="0" smtClean="0"/>
              <a:t> de leer.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Individual </a:t>
            </a: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is very hungry.</a:t>
            </a:r>
          </a:p>
          <a:p>
            <a:endParaRPr lang="en-US" dirty="0" smtClean="0"/>
          </a:p>
          <a:p>
            <a:r>
              <a:rPr lang="en-US" dirty="0" smtClean="0"/>
              <a:t>I am very thirsty.</a:t>
            </a:r>
          </a:p>
          <a:p>
            <a:endParaRPr lang="en-US" dirty="0" smtClean="0"/>
          </a:p>
          <a:p>
            <a:r>
              <a:rPr lang="en-US" dirty="0" smtClean="0"/>
              <a:t>We have to work.</a:t>
            </a:r>
          </a:p>
          <a:p>
            <a:endParaRPr lang="en-US" dirty="0" smtClean="0"/>
          </a:p>
          <a:p>
            <a:r>
              <a:rPr lang="en-US" dirty="0" smtClean="0"/>
              <a:t>They feel like resting.</a:t>
            </a:r>
          </a:p>
          <a:p>
            <a:endParaRPr lang="en-US" dirty="0" smtClean="0"/>
          </a:p>
          <a:p>
            <a:r>
              <a:rPr lang="en-US" dirty="0" smtClean="0"/>
              <a:t>My friend is in </a:t>
            </a:r>
            <a:r>
              <a:rPr lang="en-US" smtClean="0"/>
              <a:t>a hurry.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145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¡Exprésate! UNO Chapter 4-1</vt:lpstr>
      <vt:lpstr>Tener: to have (e-ie)</vt:lpstr>
      <vt:lpstr>Tener Idioms</vt:lpstr>
      <vt:lpstr>Class Practice</vt:lpstr>
      <vt:lpstr>Individual practice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4-1</dc:title>
  <dc:creator>aford</dc:creator>
  <cp:lastModifiedBy>aford</cp:lastModifiedBy>
  <cp:revision>4</cp:revision>
  <dcterms:created xsi:type="dcterms:W3CDTF">2012-02-16T10:42:01Z</dcterms:created>
  <dcterms:modified xsi:type="dcterms:W3CDTF">2013-02-06T13:46:42Z</dcterms:modified>
</cp:coreProperties>
</file>