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CC0DE5-A2A7-47B6-A36F-46807BA9C9A7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5F5C1D-B637-4B52-9BA5-32D0ED2EF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0DE5-A2A7-47B6-A36F-46807BA9C9A7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F5C1D-B637-4B52-9BA5-32D0ED2EF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55CC0DE5-A2A7-47B6-A36F-46807BA9C9A7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9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9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9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9" y="144463"/>
            <a:ext cx="533400" cy="244476"/>
          </a:xfrm>
        </p:spPr>
        <p:txBody>
          <a:bodyPr/>
          <a:lstStyle/>
          <a:p>
            <a:fld id="{715F5C1D-B637-4B52-9BA5-32D0ED2EF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0DE5-A2A7-47B6-A36F-46807BA9C9A7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5F5C1D-B637-4B52-9BA5-32D0ED2EF6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0DE5-A2A7-47B6-A36F-46807BA9C9A7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15F5C1D-B637-4B52-9BA5-32D0ED2EF6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CC0DE5-A2A7-47B6-A36F-46807BA9C9A7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5F5C1D-B637-4B52-9BA5-32D0ED2EF6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CC0DE5-A2A7-47B6-A36F-46807BA9C9A7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15F5C1D-B637-4B52-9BA5-32D0ED2EF6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0DE5-A2A7-47B6-A36F-46807BA9C9A7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5F5C1D-B637-4B52-9BA5-32D0ED2EF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0DE5-A2A7-47B6-A36F-46807BA9C9A7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5F5C1D-B637-4B52-9BA5-32D0ED2EF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0DE5-A2A7-47B6-A36F-46807BA9C9A7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5F5C1D-B637-4B52-9BA5-32D0ED2EF6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1"/>
            <a:ext cx="2667000" cy="365125"/>
          </a:xfrm>
        </p:spPr>
        <p:txBody>
          <a:bodyPr rtlCol="0"/>
          <a:lstStyle/>
          <a:p>
            <a:fld id="{55CC0DE5-A2A7-47B6-A36F-46807BA9C9A7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15F5C1D-B637-4B52-9BA5-32D0ED2EF6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1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CC0DE5-A2A7-47B6-A36F-46807BA9C9A7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49" y="1280160"/>
            <a:ext cx="8553451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5F5C1D-B637-4B52-9BA5-32D0ED2EF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smtClean="0"/>
              <a:t>Stem-Changing Verbs</a:t>
            </a:r>
          </a:p>
          <a:p>
            <a:r>
              <a:rPr lang="en-US" dirty="0" smtClean="0"/>
              <a:t>In the </a:t>
            </a:r>
          </a:p>
          <a:p>
            <a:r>
              <a:rPr lang="en-US" dirty="0" err="1" smtClean="0"/>
              <a:t>Preterite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O-U in </a:t>
            </a:r>
            <a:r>
              <a:rPr lang="en-US" dirty="0" err="1" smtClean="0"/>
              <a:t>preterite</a:t>
            </a:r>
            <a:r>
              <a:rPr lang="en-US" dirty="0" smtClean="0"/>
              <a:t> (O-UE in present)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Dormir</a:t>
            </a:r>
            <a:endParaRPr lang="en-US" dirty="0" smtClean="0"/>
          </a:p>
          <a:p>
            <a:r>
              <a:rPr lang="en-US" dirty="0" err="1" smtClean="0"/>
              <a:t>Morir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To sleep</a:t>
            </a:r>
          </a:p>
          <a:p>
            <a:r>
              <a:rPr lang="en-US" dirty="0" smtClean="0"/>
              <a:t>To die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Tú</a:t>
            </a:r>
            <a:r>
              <a:rPr lang="en-US" dirty="0" smtClean="0"/>
              <a:t> _______________ </a:t>
            </a:r>
            <a:r>
              <a:rPr lang="en-US" dirty="0" err="1" smtClean="0"/>
              <a:t>tarde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r>
              <a:rPr lang="en-US" dirty="0" smtClean="0"/>
              <a:t>. (</a:t>
            </a:r>
            <a:r>
              <a:rPr lang="en-US" dirty="0" err="1" smtClean="0"/>
              <a:t>dormir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 _______________ </a:t>
            </a:r>
            <a:r>
              <a:rPr lang="en-US" dirty="0" err="1" smtClean="0"/>
              <a:t>ayer</a:t>
            </a:r>
            <a:r>
              <a:rPr lang="en-US" dirty="0" smtClean="0"/>
              <a:t> al </a:t>
            </a:r>
            <a:r>
              <a:rPr lang="en-US" dirty="0" err="1" smtClean="0"/>
              <a:t>parque</a:t>
            </a:r>
            <a:r>
              <a:rPr lang="en-US" dirty="0" smtClean="0"/>
              <a:t>.  (</a:t>
            </a:r>
            <a:r>
              <a:rPr lang="en-US" dirty="0" err="1" smtClean="0"/>
              <a:t>divertirse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Ellos</a:t>
            </a:r>
            <a:r>
              <a:rPr lang="en-US" dirty="0" smtClean="0"/>
              <a:t> le __________________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ensalada</a:t>
            </a:r>
            <a:r>
              <a:rPr lang="en-US" dirty="0" smtClean="0"/>
              <a:t> el </a:t>
            </a:r>
            <a:r>
              <a:rPr lang="en-US" dirty="0" err="1" smtClean="0"/>
              <a:t>camerero</a:t>
            </a:r>
            <a:r>
              <a:rPr lang="en-US" dirty="0" smtClean="0"/>
              <a:t>.  (</a:t>
            </a:r>
            <a:r>
              <a:rPr lang="en-US" dirty="0" err="1" smtClean="0"/>
              <a:t>pedir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Usted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_______________ el </a:t>
            </a:r>
            <a:r>
              <a:rPr lang="en-US" dirty="0" err="1" smtClean="0"/>
              <a:t>almuerzo</a:t>
            </a:r>
            <a:r>
              <a:rPr lang="en-US" dirty="0" smtClean="0"/>
              <a:t> a </a:t>
            </a:r>
            <a:r>
              <a:rPr lang="en-US" dirty="0" err="1" smtClean="0"/>
              <a:t>nosotros</a:t>
            </a:r>
            <a:r>
              <a:rPr lang="en-US" dirty="0" smtClean="0"/>
              <a:t>.  (</a:t>
            </a:r>
            <a:r>
              <a:rPr lang="en-US" dirty="0" err="1" smtClean="0"/>
              <a:t>servir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Ella _______________ el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r>
              <a:rPr lang="en-US" dirty="0" smtClean="0"/>
              <a:t>.  (</a:t>
            </a:r>
            <a:r>
              <a:rPr lang="en-US" dirty="0" err="1" smtClean="0"/>
              <a:t>morir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chicos</a:t>
            </a:r>
            <a:r>
              <a:rPr lang="en-US" dirty="0" smtClean="0"/>
              <a:t> __________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mañana</a:t>
            </a:r>
            <a:r>
              <a:rPr lang="en-US" dirty="0" smtClean="0"/>
              <a:t>.  (</a:t>
            </a:r>
            <a:r>
              <a:rPr lang="en-US" dirty="0" err="1" smtClean="0"/>
              <a:t>vestirse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__________ comer </a:t>
            </a:r>
            <a:r>
              <a:rPr lang="en-US" dirty="0" err="1" smtClean="0"/>
              <a:t>sólo</a:t>
            </a:r>
            <a:r>
              <a:rPr lang="en-US" dirty="0" smtClean="0"/>
              <a:t>.  (</a:t>
            </a:r>
            <a:r>
              <a:rPr lang="en-US" dirty="0" err="1" smtClean="0"/>
              <a:t>preferir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amigas</a:t>
            </a:r>
            <a:r>
              <a:rPr lang="en-US" dirty="0" smtClean="0"/>
              <a:t> me _______________ a la casa de Roberto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fiesta.  (</a:t>
            </a:r>
            <a:r>
              <a:rPr lang="en-US" dirty="0" err="1" smtClean="0"/>
              <a:t>seguir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present tense…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call stem-changing verbs “boot verbs” because they stem-changing in ALL forms except for the </a:t>
            </a:r>
            <a:r>
              <a:rPr lang="en-US" dirty="0" err="1" smtClean="0"/>
              <a:t>nosotros</a:t>
            </a:r>
            <a:r>
              <a:rPr lang="en-US" dirty="0" smtClean="0"/>
              <a:t> and </a:t>
            </a:r>
            <a:r>
              <a:rPr lang="en-US" dirty="0" err="1" smtClean="0"/>
              <a:t>vosotros</a:t>
            </a:r>
            <a:r>
              <a:rPr lang="en-US" dirty="0" smtClean="0"/>
              <a:t> forms.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276600"/>
          <a:ext cx="69342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10160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Dormir</a:t>
            </a:r>
            <a:r>
              <a:rPr lang="en-US" dirty="0" smtClean="0"/>
              <a:t> (o-</a:t>
            </a:r>
            <a:r>
              <a:rPr lang="en-US" dirty="0" err="1" smtClean="0"/>
              <a:t>ue</a:t>
            </a:r>
            <a:r>
              <a:rPr lang="en-US" dirty="0" smtClean="0"/>
              <a:t>) in the present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Duermo</a:t>
            </a:r>
            <a:endParaRPr lang="en-US" b="1" dirty="0" smtClean="0"/>
          </a:p>
          <a:p>
            <a:endParaRPr lang="en-US" dirty="0"/>
          </a:p>
          <a:p>
            <a:r>
              <a:rPr lang="en-US" b="1" dirty="0" err="1" smtClean="0"/>
              <a:t>Duermes</a:t>
            </a:r>
            <a:endParaRPr lang="en-US" b="1" dirty="0" smtClean="0"/>
          </a:p>
          <a:p>
            <a:endParaRPr lang="en-US" dirty="0"/>
          </a:p>
          <a:p>
            <a:r>
              <a:rPr lang="en-US" b="1" dirty="0" err="1" smtClean="0"/>
              <a:t>Duerme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Dormimos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Dormís</a:t>
            </a:r>
            <a:endParaRPr lang="en-US" dirty="0" smtClean="0"/>
          </a:p>
          <a:p>
            <a:endParaRPr lang="en-US" dirty="0"/>
          </a:p>
          <a:p>
            <a:r>
              <a:rPr lang="en-US" b="1" dirty="0" err="1" smtClean="0"/>
              <a:t>Duermen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</a:t>
            </a:r>
            <a:r>
              <a:rPr lang="en-US" dirty="0" err="1" smtClean="0"/>
              <a:t>preterite</a:t>
            </a:r>
            <a:r>
              <a:rPr lang="en-US" dirty="0" smtClean="0"/>
              <a:t> tense…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Stem-changing verbs only change in the 3</a:t>
            </a:r>
            <a:r>
              <a:rPr lang="en-US" baseline="30000" dirty="0" smtClean="0"/>
              <a:t>rd</a:t>
            </a:r>
            <a:r>
              <a:rPr lang="en-US" dirty="0" smtClean="0"/>
              <a:t> person singular and plural.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819400"/>
          <a:ext cx="67818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3390900"/>
              </a:tblGrid>
              <a:tr h="11430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Just because certain verbs stem change in the present tense DOES NOT automatically make them stem change in the </a:t>
            </a:r>
            <a:r>
              <a:rPr lang="en-US" dirty="0" err="1" smtClean="0"/>
              <a:t>preterite</a:t>
            </a:r>
            <a:r>
              <a:rPr lang="en-US" dirty="0" smtClean="0"/>
              <a:t> tense.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Stem Changing Differences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Verbs that stem change </a:t>
            </a:r>
            <a:r>
              <a:rPr lang="en-US" b="1" dirty="0" smtClean="0"/>
              <a:t>e-</a:t>
            </a:r>
            <a:r>
              <a:rPr lang="en-US" b="1" dirty="0" err="1" smtClean="0"/>
              <a:t>ie</a:t>
            </a:r>
            <a:r>
              <a:rPr lang="en-US" dirty="0" smtClean="0"/>
              <a:t> or </a:t>
            </a:r>
            <a:r>
              <a:rPr lang="en-US" b="1" dirty="0" smtClean="0"/>
              <a:t>e-</a:t>
            </a:r>
            <a:r>
              <a:rPr lang="en-US" b="1" dirty="0" err="1" smtClean="0"/>
              <a:t>i</a:t>
            </a:r>
            <a:r>
              <a:rPr lang="en-US" dirty="0" smtClean="0"/>
              <a:t> in present tense change </a:t>
            </a:r>
            <a:r>
              <a:rPr lang="en-US" b="1" dirty="0" smtClean="0"/>
              <a:t>e-</a:t>
            </a:r>
            <a:r>
              <a:rPr lang="en-US" b="1" dirty="0" err="1" smtClean="0"/>
              <a:t>i</a:t>
            </a:r>
            <a:r>
              <a:rPr lang="en-US" dirty="0" smtClean="0"/>
              <a:t> in the </a:t>
            </a:r>
            <a:r>
              <a:rPr lang="en-US" dirty="0" err="1" smtClean="0"/>
              <a:t>preterite</a:t>
            </a:r>
            <a:r>
              <a:rPr lang="en-US" dirty="0" smtClean="0"/>
              <a:t> tense</a:t>
            </a:r>
          </a:p>
          <a:p>
            <a:pPr>
              <a:lnSpc>
                <a:spcPct val="170000"/>
              </a:lnSpc>
              <a:buNone/>
            </a:pPr>
            <a:endParaRPr lang="en-US" dirty="0"/>
          </a:p>
          <a:p>
            <a:pPr>
              <a:lnSpc>
                <a:spcPct val="170000"/>
              </a:lnSpc>
            </a:pPr>
            <a:r>
              <a:rPr lang="en-US" dirty="0" smtClean="0"/>
              <a:t>Verbs that stem change </a:t>
            </a:r>
            <a:r>
              <a:rPr lang="en-US" b="1" dirty="0" smtClean="0"/>
              <a:t>o-</a:t>
            </a:r>
            <a:r>
              <a:rPr lang="en-US" b="1" dirty="0" err="1" smtClean="0"/>
              <a:t>ue</a:t>
            </a:r>
            <a:r>
              <a:rPr lang="en-US" dirty="0" smtClean="0"/>
              <a:t> in the present tense change </a:t>
            </a:r>
            <a:r>
              <a:rPr lang="en-US" b="1" dirty="0" smtClean="0"/>
              <a:t>o-u</a:t>
            </a:r>
            <a:r>
              <a:rPr lang="en-US" dirty="0" smtClean="0"/>
              <a:t> in the </a:t>
            </a:r>
            <a:r>
              <a:rPr lang="en-US" dirty="0" err="1" smtClean="0"/>
              <a:t>preterite</a:t>
            </a:r>
            <a:r>
              <a:rPr lang="en-US" dirty="0" smtClean="0"/>
              <a:t> tense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/>
              <a:t>	Regular –IR </a:t>
            </a:r>
            <a:r>
              <a:rPr lang="en-US" i="1" dirty="0" err="1" smtClean="0"/>
              <a:t>preterite</a:t>
            </a:r>
            <a:r>
              <a:rPr lang="en-US" i="1" dirty="0" smtClean="0"/>
              <a:t> endings are used to conjugate these stem-changing </a:t>
            </a:r>
            <a:r>
              <a:rPr lang="en-US" i="1" dirty="0" err="1" smtClean="0"/>
              <a:t>preterite</a:t>
            </a:r>
            <a:r>
              <a:rPr lang="en-US" i="1" dirty="0" smtClean="0"/>
              <a:t> –IR verbs</a:t>
            </a:r>
          </a:p>
          <a:p>
            <a:endParaRPr lang="en-US" dirty="0"/>
          </a:p>
          <a:p>
            <a:r>
              <a:rPr lang="en-US" dirty="0" smtClean="0"/>
              <a:t>í</a:t>
            </a:r>
          </a:p>
          <a:p>
            <a:endParaRPr lang="en-US" dirty="0"/>
          </a:p>
          <a:p>
            <a:r>
              <a:rPr lang="en-US" dirty="0" err="1"/>
              <a:t>i</a:t>
            </a:r>
            <a:r>
              <a:rPr lang="en-US" dirty="0" err="1" smtClean="0"/>
              <a:t>ste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/>
              <a:t>ió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imos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i</a:t>
            </a:r>
            <a:r>
              <a:rPr lang="en-US" dirty="0" err="1" smtClean="0"/>
              <a:t>steis</a:t>
            </a:r>
            <a:endParaRPr lang="en-US" dirty="0" smtClean="0"/>
          </a:p>
          <a:p>
            <a:endParaRPr lang="en-US" dirty="0"/>
          </a:p>
          <a:p>
            <a:r>
              <a:rPr lang="en-US" b="1" dirty="0" err="1" smtClean="0"/>
              <a:t>ieron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E-I in </a:t>
            </a:r>
            <a:r>
              <a:rPr lang="en-US" dirty="0" err="1" smtClean="0"/>
              <a:t>preterite</a:t>
            </a:r>
            <a:r>
              <a:rPr lang="en-US" dirty="0" smtClean="0"/>
              <a:t> (E-I in present)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Pedir</a:t>
            </a:r>
            <a:endParaRPr lang="en-US" dirty="0" smtClean="0"/>
          </a:p>
          <a:p>
            <a:r>
              <a:rPr lang="en-US" dirty="0" err="1" smtClean="0"/>
              <a:t>Repetir</a:t>
            </a:r>
            <a:endParaRPr lang="en-US" dirty="0" smtClean="0"/>
          </a:p>
          <a:p>
            <a:r>
              <a:rPr lang="en-US" dirty="0" err="1" smtClean="0"/>
              <a:t>Vestirse</a:t>
            </a:r>
            <a:endParaRPr lang="en-US" dirty="0" smtClean="0"/>
          </a:p>
          <a:p>
            <a:r>
              <a:rPr lang="en-US" dirty="0" err="1" smtClean="0"/>
              <a:t>Servir</a:t>
            </a:r>
            <a:endParaRPr lang="en-US" dirty="0" smtClean="0"/>
          </a:p>
          <a:p>
            <a:r>
              <a:rPr lang="en-US" dirty="0" err="1" smtClean="0"/>
              <a:t>Seguir</a:t>
            </a:r>
            <a:endParaRPr lang="en-US" dirty="0" smtClean="0"/>
          </a:p>
          <a:p>
            <a:r>
              <a:rPr lang="en-US" dirty="0" err="1" smtClean="0"/>
              <a:t>Reirse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Medir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To ask for</a:t>
            </a:r>
          </a:p>
          <a:p>
            <a:r>
              <a:rPr lang="en-US" dirty="0" smtClean="0"/>
              <a:t>To repeat</a:t>
            </a:r>
          </a:p>
          <a:p>
            <a:r>
              <a:rPr lang="en-US" dirty="0" smtClean="0"/>
              <a:t>To dress oneself</a:t>
            </a:r>
          </a:p>
          <a:p>
            <a:r>
              <a:rPr lang="en-US" dirty="0" smtClean="0"/>
              <a:t>To serve</a:t>
            </a:r>
          </a:p>
          <a:p>
            <a:r>
              <a:rPr lang="en-US" dirty="0" smtClean="0"/>
              <a:t>To follow</a:t>
            </a:r>
          </a:p>
          <a:p>
            <a:r>
              <a:rPr lang="en-US" dirty="0" smtClean="0"/>
              <a:t>To laugh</a:t>
            </a:r>
          </a:p>
          <a:p>
            <a:r>
              <a:rPr lang="en-US" dirty="0" smtClean="0"/>
              <a:t>To measure, to compare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E-I in </a:t>
            </a:r>
            <a:r>
              <a:rPr lang="en-US" dirty="0" err="1" smtClean="0"/>
              <a:t>preterite</a:t>
            </a:r>
            <a:r>
              <a:rPr lang="en-US" dirty="0" smtClean="0"/>
              <a:t> (E-IE in present)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Sentirse</a:t>
            </a:r>
            <a:endParaRPr lang="en-US" dirty="0" smtClean="0"/>
          </a:p>
          <a:p>
            <a:r>
              <a:rPr lang="en-US" dirty="0" err="1" smtClean="0"/>
              <a:t>Divertirse</a:t>
            </a:r>
            <a:endParaRPr lang="en-US" dirty="0" smtClean="0"/>
          </a:p>
          <a:p>
            <a:r>
              <a:rPr lang="en-US" dirty="0" err="1" smtClean="0"/>
              <a:t>Preferir</a:t>
            </a:r>
            <a:endParaRPr lang="en-US" dirty="0" smtClean="0"/>
          </a:p>
          <a:p>
            <a:r>
              <a:rPr lang="en-US" dirty="0" err="1" smtClean="0"/>
              <a:t>Sugerir</a:t>
            </a:r>
            <a:endParaRPr lang="en-US" dirty="0" smtClean="0"/>
          </a:p>
          <a:p>
            <a:r>
              <a:rPr lang="en-US" dirty="0" err="1" smtClean="0"/>
              <a:t>Mentir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To feel</a:t>
            </a:r>
          </a:p>
          <a:p>
            <a:r>
              <a:rPr lang="en-US" dirty="0" smtClean="0"/>
              <a:t>To have fun</a:t>
            </a:r>
          </a:p>
          <a:p>
            <a:r>
              <a:rPr lang="en-US" dirty="0" smtClean="0"/>
              <a:t>To prefer</a:t>
            </a:r>
          </a:p>
          <a:p>
            <a:r>
              <a:rPr lang="en-US" dirty="0" smtClean="0"/>
              <a:t>To suggest</a:t>
            </a:r>
          </a:p>
          <a:p>
            <a:r>
              <a:rPr lang="en-US" dirty="0" smtClean="0"/>
              <a:t>To lie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299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Tw Cen MT</vt:lpstr>
      <vt:lpstr>Wingdings</vt:lpstr>
      <vt:lpstr>Wingdings 2</vt:lpstr>
      <vt:lpstr>Median</vt:lpstr>
      <vt:lpstr>Español DOS</vt:lpstr>
      <vt:lpstr>In the present tense…</vt:lpstr>
      <vt:lpstr>Dormir (o-ue) in the present tense</vt:lpstr>
      <vt:lpstr>In the preterite tense…</vt:lpstr>
      <vt:lpstr>SPECIAL NOTE:</vt:lpstr>
      <vt:lpstr>Stem Changing Differences </vt:lpstr>
      <vt:lpstr>Endings</vt:lpstr>
      <vt:lpstr>E-I in preterite (E-I in present)</vt:lpstr>
      <vt:lpstr>E-I in preterite (E-IE in present)</vt:lpstr>
      <vt:lpstr>O-U in preterite (O-UE in present)</vt:lpstr>
      <vt:lpstr>CLASS PRACTICE</vt:lpstr>
      <vt:lpstr>INDIVIDUAL PRACTICE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DOS</dc:title>
  <dc:creator>aford</dc:creator>
  <cp:lastModifiedBy>Amanda Ford</cp:lastModifiedBy>
  <cp:revision>22</cp:revision>
  <dcterms:created xsi:type="dcterms:W3CDTF">2012-04-25T14:02:00Z</dcterms:created>
  <dcterms:modified xsi:type="dcterms:W3CDTF">2014-04-23T14:04:34Z</dcterms:modified>
</cp:coreProperties>
</file>