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ED4E4E-C55C-4DF8-B467-705DE00AF6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13E636-C838-40DE-B1A2-50217AF47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4-1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School Supplies and Items Needed for School</a:t>
            </a:r>
          </a:p>
          <a:p>
            <a:r>
              <a:rPr lang="en-US" dirty="0" smtClean="0"/>
              <a:t>Pages 120-121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Notebook	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Ruler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Pencil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Paper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Backpack</a:t>
            </a:r>
          </a:p>
          <a:p>
            <a:pPr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2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cuaderno</a:t>
            </a:r>
            <a:endParaRPr lang="en-US" dirty="0" smtClean="0"/>
          </a:p>
          <a:p>
            <a:pPr>
              <a:lnSpc>
                <a:spcPct val="22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regla</a:t>
            </a:r>
            <a:endParaRPr lang="en-US" dirty="0" smtClean="0"/>
          </a:p>
          <a:p>
            <a:pPr>
              <a:lnSpc>
                <a:spcPct val="22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lápiz</a:t>
            </a:r>
            <a:r>
              <a:rPr lang="en-US" dirty="0" smtClean="0"/>
              <a:t>/los </a:t>
            </a:r>
            <a:r>
              <a:rPr lang="en-US" dirty="0" err="1" smtClean="0"/>
              <a:t>lápices</a:t>
            </a:r>
            <a:endParaRPr lang="en-US" dirty="0" smtClean="0"/>
          </a:p>
          <a:p>
            <a:pPr>
              <a:lnSpc>
                <a:spcPct val="22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papel</a:t>
            </a:r>
            <a:endParaRPr lang="en-US" dirty="0" smtClean="0"/>
          </a:p>
          <a:p>
            <a:pPr>
              <a:lnSpc>
                <a:spcPct val="22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mochila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Folder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Pen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Dictionary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Computer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Clock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1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carpeta</a:t>
            </a:r>
            <a:endParaRPr lang="en-US" dirty="0" smtClean="0"/>
          </a:p>
          <a:p>
            <a:pPr>
              <a:lnSpc>
                <a:spcPct val="21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bolígrafo</a:t>
            </a:r>
            <a:r>
              <a:rPr lang="en-US" dirty="0" smtClean="0"/>
              <a:t> / la </a:t>
            </a:r>
            <a:r>
              <a:rPr lang="en-US" dirty="0" err="1" smtClean="0"/>
              <a:t>pluma</a:t>
            </a:r>
            <a:endParaRPr lang="en-US" dirty="0" smtClean="0"/>
          </a:p>
          <a:p>
            <a:pPr>
              <a:lnSpc>
                <a:spcPct val="21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diccionario</a:t>
            </a:r>
            <a:endParaRPr lang="en-US" dirty="0" smtClean="0"/>
          </a:p>
          <a:p>
            <a:pPr>
              <a:lnSpc>
                <a:spcPct val="21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computadora</a:t>
            </a:r>
            <a:endParaRPr lang="en-US" dirty="0" smtClean="0"/>
          </a:p>
          <a:p>
            <a:pPr>
              <a:lnSpc>
                <a:spcPct val="21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reloj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Subjects: Las </a:t>
            </a:r>
            <a:r>
              <a:rPr lang="en-US" dirty="0" err="1" smtClean="0"/>
              <a:t>Materias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Science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Computer science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Chemistry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Shop/workshop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History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10000"/>
              </a:lnSpc>
            </a:pPr>
            <a:r>
              <a:rPr lang="en-US" dirty="0" smtClean="0"/>
              <a:t>Las </a:t>
            </a:r>
            <a:r>
              <a:rPr lang="en-US" dirty="0" err="1" smtClean="0"/>
              <a:t>ciencias</a:t>
            </a:r>
            <a:endParaRPr lang="en-US" dirty="0" smtClean="0"/>
          </a:p>
          <a:p>
            <a:pPr>
              <a:lnSpc>
                <a:spcPct val="21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computación</a:t>
            </a:r>
            <a:endParaRPr lang="en-US" dirty="0" smtClean="0"/>
          </a:p>
          <a:p>
            <a:pPr>
              <a:lnSpc>
                <a:spcPct val="21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química</a:t>
            </a:r>
            <a:endParaRPr lang="en-US" dirty="0" smtClean="0"/>
          </a:p>
          <a:p>
            <a:pPr>
              <a:lnSpc>
                <a:spcPct val="210000"/>
              </a:lnSpc>
            </a:pPr>
            <a:r>
              <a:rPr lang="en-US" dirty="0" smtClean="0"/>
              <a:t>El taller</a:t>
            </a:r>
          </a:p>
          <a:p>
            <a:pPr>
              <a:lnSpc>
                <a:spcPct val="21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historia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Subjects: Las </a:t>
            </a:r>
            <a:r>
              <a:rPr lang="en-US" dirty="0" err="1" smtClean="0"/>
              <a:t>Materias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Math	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Art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Biology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P.E.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lunch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Las </a:t>
            </a:r>
            <a:r>
              <a:rPr lang="en-US" dirty="0" err="1" smtClean="0"/>
              <a:t>matemáticas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El arte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biología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física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almuerzo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Subjects: Las </a:t>
            </a:r>
            <a:r>
              <a:rPr lang="en-US" dirty="0" err="1" smtClean="0"/>
              <a:t>Materias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German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French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English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Spanish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alemán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francés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inglés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español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Subjects: Las </a:t>
            </a:r>
            <a:r>
              <a:rPr lang="en-US" dirty="0" err="1" smtClean="0"/>
              <a:t>Materias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In the morning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In the afternoon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p</a:t>
            </a:r>
            <a:r>
              <a:rPr lang="en-US" dirty="0" err="1" smtClean="0"/>
              <a:t>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tarde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120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¡Exprésate! UNO Chapter 4-1</vt:lpstr>
      <vt:lpstr>School Supplies</vt:lpstr>
      <vt:lpstr>School Supplies</vt:lpstr>
      <vt:lpstr>School Subjects: Las Materias</vt:lpstr>
      <vt:lpstr>School Subjects: Las Materias</vt:lpstr>
      <vt:lpstr>School Subjects: Las Materias</vt:lpstr>
      <vt:lpstr>School Subjects: Las Materias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4-1</dc:title>
  <dc:creator>aford</dc:creator>
  <cp:lastModifiedBy>aford</cp:lastModifiedBy>
  <cp:revision>4</cp:revision>
  <dcterms:created xsi:type="dcterms:W3CDTF">2011-11-30T02:40:45Z</dcterms:created>
  <dcterms:modified xsi:type="dcterms:W3CDTF">2013-01-28T13:28:26Z</dcterms:modified>
</cp:coreProperties>
</file>