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9C2B-82E2-42D3-9BBB-44320B736F17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C31D2F-EF95-4E98-8730-6A2E89B953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9C2B-82E2-42D3-9BBB-44320B736F17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1D2F-EF95-4E98-8730-6A2E89B95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BC31D2F-EF95-4E98-8730-6A2E89B953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9C2B-82E2-42D3-9BBB-44320B736F17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9C2B-82E2-42D3-9BBB-44320B736F17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BC31D2F-EF95-4E98-8730-6A2E89B953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9C2B-82E2-42D3-9BBB-44320B736F17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C31D2F-EF95-4E98-8730-6A2E89B953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9279C2B-82E2-42D3-9BBB-44320B736F17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1D2F-EF95-4E98-8730-6A2E89B953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9C2B-82E2-42D3-9BBB-44320B736F17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BC31D2F-EF95-4E98-8730-6A2E89B953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9C2B-82E2-42D3-9BBB-44320B736F17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BC31D2F-EF95-4E98-8730-6A2E89B95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9C2B-82E2-42D3-9BBB-44320B736F17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C31D2F-EF95-4E98-8730-6A2E89B95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C31D2F-EF95-4E98-8730-6A2E89B953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9C2B-82E2-42D3-9BBB-44320B736F17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BC31D2F-EF95-4E98-8730-6A2E89B953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9279C2B-82E2-42D3-9BBB-44320B736F17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9279C2B-82E2-42D3-9BBB-44320B736F17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C31D2F-EF95-4E98-8730-6A2E89B953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¡</a:t>
            </a:r>
            <a:r>
              <a:rPr lang="en-US" dirty="0" err="1" smtClean="0"/>
              <a:t>Exprésate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dirty="0" smtClean="0"/>
              <a:t>Page 122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Ask About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classes do you have this afternoon?</a:t>
            </a:r>
          </a:p>
          <a:p>
            <a:endParaRPr lang="en-US" dirty="0"/>
          </a:p>
          <a:p>
            <a:r>
              <a:rPr lang="en-US" dirty="0" smtClean="0"/>
              <a:t>What classes do you have after lunch?</a:t>
            </a:r>
          </a:p>
          <a:p>
            <a:endParaRPr lang="en-US" dirty="0"/>
          </a:p>
          <a:p>
            <a:r>
              <a:rPr lang="en-US" dirty="0" smtClean="0"/>
              <a:t>What’s your favorite subject?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clases</a:t>
            </a:r>
            <a:r>
              <a:rPr lang="en-US" dirty="0" smtClean="0"/>
              <a:t> </a:t>
            </a:r>
            <a:r>
              <a:rPr lang="en-US" dirty="0" err="1" smtClean="0"/>
              <a:t>tienes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tarde</a:t>
            </a:r>
            <a:r>
              <a:rPr lang="en-US" dirty="0" smtClean="0"/>
              <a:t>?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clases</a:t>
            </a:r>
            <a:r>
              <a:rPr lang="en-US" dirty="0" smtClean="0"/>
              <a:t> </a:t>
            </a:r>
            <a:r>
              <a:rPr lang="en-US" dirty="0" err="1" smtClean="0"/>
              <a:t>tienes</a:t>
            </a:r>
            <a:r>
              <a:rPr lang="en-US" dirty="0" smtClean="0"/>
              <a:t> </a:t>
            </a:r>
            <a:r>
              <a:rPr lang="en-US" dirty="0" err="1" smtClean="0"/>
              <a:t>después</a:t>
            </a:r>
            <a:r>
              <a:rPr lang="en-US" dirty="0" smtClean="0"/>
              <a:t> del </a:t>
            </a:r>
            <a:r>
              <a:rPr lang="en-US" dirty="0" err="1" smtClean="0"/>
              <a:t>almuerzo</a:t>
            </a:r>
            <a:r>
              <a:rPr lang="en-US" dirty="0" smtClean="0"/>
              <a:t>?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materia</a:t>
            </a:r>
            <a:r>
              <a:rPr lang="en-US" dirty="0" smtClean="0"/>
              <a:t> </a:t>
            </a:r>
            <a:r>
              <a:rPr lang="en-US" dirty="0" err="1" smtClean="0"/>
              <a:t>preferida</a:t>
            </a:r>
            <a:r>
              <a:rPr lang="en-US" dirty="0" smtClean="0"/>
              <a:t>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Respond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First, I have ___ and afterwards I have___.</a:t>
            </a:r>
          </a:p>
          <a:p>
            <a:endParaRPr lang="en-US" dirty="0"/>
          </a:p>
          <a:p>
            <a:r>
              <a:rPr lang="en-US" dirty="0" smtClean="0"/>
              <a:t>My favorite subject is___.  It’s ___.</a:t>
            </a:r>
          </a:p>
          <a:p>
            <a:endParaRPr lang="en-US" dirty="0"/>
          </a:p>
          <a:p>
            <a:r>
              <a:rPr lang="en-US" dirty="0" smtClean="0"/>
              <a:t>I don’t like ___ because it’s ___.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Primero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 ___ y </a:t>
            </a:r>
            <a:r>
              <a:rPr lang="en-US" dirty="0" err="1" smtClean="0"/>
              <a:t>después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___.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Mi </a:t>
            </a:r>
            <a:r>
              <a:rPr lang="en-US" dirty="0" err="1" smtClean="0"/>
              <a:t>materia</a:t>
            </a:r>
            <a:r>
              <a:rPr lang="en-US" dirty="0" smtClean="0"/>
              <a:t> </a:t>
            </a:r>
            <a:r>
              <a:rPr lang="en-US" dirty="0" err="1" smtClean="0"/>
              <a:t>preferida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____. Es ___.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 me </a:t>
            </a:r>
            <a:r>
              <a:rPr lang="en-US" dirty="0" err="1" smtClean="0"/>
              <a:t>gusta</a:t>
            </a:r>
            <a:r>
              <a:rPr lang="en-US" dirty="0" smtClean="0"/>
              <a:t> ___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___.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1445</TotalTime>
  <Words>102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¡Exprésate! Page 122</vt:lpstr>
      <vt:lpstr>To Ask About Classes</vt:lpstr>
      <vt:lpstr>To Respond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Page 122</dc:title>
  <dc:creator>aford</dc:creator>
  <cp:lastModifiedBy>aford</cp:lastModifiedBy>
  <cp:revision>3</cp:revision>
  <dcterms:created xsi:type="dcterms:W3CDTF">2013-01-28T19:52:43Z</dcterms:created>
  <dcterms:modified xsi:type="dcterms:W3CDTF">2013-01-31T18:43:22Z</dcterms:modified>
</cp:coreProperties>
</file>