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56"/>
  </p:handout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78" r:id="rId12"/>
    <p:sldId id="279" r:id="rId13"/>
    <p:sldId id="280" r:id="rId14"/>
    <p:sldId id="281" r:id="rId15"/>
    <p:sldId id="282" r:id="rId16"/>
    <p:sldId id="283" r:id="rId17"/>
    <p:sldId id="284" r:id="rId18"/>
    <p:sldId id="285" r:id="rId19"/>
    <p:sldId id="286" r:id="rId20"/>
    <p:sldId id="287" r:id="rId21"/>
    <p:sldId id="310" r:id="rId22"/>
    <p:sldId id="288" r:id="rId23"/>
    <p:sldId id="289" r:id="rId24"/>
    <p:sldId id="290" r:id="rId25"/>
    <p:sldId id="291" r:id="rId26"/>
    <p:sldId id="292" r:id="rId27"/>
    <p:sldId id="293" r:id="rId28"/>
    <p:sldId id="294" r:id="rId29"/>
    <p:sldId id="295" r:id="rId30"/>
    <p:sldId id="296" r:id="rId31"/>
    <p:sldId id="297" r:id="rId32"/>
    <p:sldId id="298" r:id="rId33"/>
    <p:sldId id="299" r:id="rId34"/>
    <p:sldId id="300" r:id="rId35"/>
    <p:sldId id="267" r:id="rId36"/>
    <p:sldId id="268" r:id="rId37"/>
    <p:sldId id="269" r:id="rId38"/>
    <p:sldId id="270" r:id="rId39"/>
    <p:sldId id="271" r:id="rId40"/>
    <p:sldId id="272" r:id="rId41"/>
    <p:sldId id="273" r:id="rId42"/>
    <p:sldId id="274" r:id="rId43"/>
    <p:sldId id="275" r:id="rId44"/>
    <p:sldId id="301" r:id="rId45"/>
    <p:sldId id="302" r:id="rId46"/>
    <p:sldId id="303" r:id="rId47"/>
    <p:sldId id="304" r:id="rId48"/>
    <p:sldId id="305" r:id="rId49"/>
    <p:sldId id="306" r:id="rId50"/>
    <p:sldId id="307" r:id="rId51"/>
    <p:sldId id="308" r:id="rId52"/>
    <p:sldId id="309" r:id="rId53"/>
    <p:sldId id="276" r:id="rId54"/>
    <p:sldId id="277" r:id="rId5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114" y="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E6A3A2-AA76-4038-AD22-86A07A069F09}" type="datetimeFigureOut">
              <a:rPr lang="en-US" smtClean="0"/>
              <a:t>2/26/2015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CB39B1-51FC-4F92-9198-2288D77264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2837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46749-3D03-4314-A811-F7A842813241}" type="datetimeFigureOut">
              <a:rPr lang="en-US" smtClean="0"/>
              <a:pPr/>
              <a:t>2/26/2015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4DEAF-0820-4F0F-9663-EA87EC6D3E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46749-3D03-4314-A811-F7A842813241}" type="datetimeFigureOut">
              <a:rPr lang="en-US" smtClean="0"/>
              <a:pPr/>
              <a:t>2/26/2015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4DEAF-0820-4F0F-9663-EA87EC6D3E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46749-3D03-4314-A811-F7A842813241}" type="datetimeFigureOut">
              <a:rPr lang="en-US" smtClean="0"/>
              <a:pPr/>
              <a:t>2/26/2015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4DEAF-0820-4F0F-9663-EA87EC6D3E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46749-3D03-4314-A811-F7A842813241}" type="datetimeFigureOut">
              <a:rPr lang="en-US" smtClean="0"/>
              <a:pPr/>
              <a:t>2/26/2015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4DEAF-0820-4F0F-9663-EA87EC6D3E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46749-3D03-4314-A811-F7A842813241}" type="datetimeFigureOut">
              <a:rPr lang="en-US" smtClean="0"/>
              <a:pPr/>
              <a:t>2/26/2015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4DEAF-0820-4F0F-9663-EA87EC6D3E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46749-3D03-4314-A811-F7A842813241}" type="datetimeFigureOut">
              <a:rPr lang="en-US" smtClean="0"/>
              <a:pPr/>
              <a:t>2/26/2015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4DEAF-0820-4F0F-9663-EA87EC6D3E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46749-3D03-4314-A811-F7A842813241}" type="datetimeFigureOut">
              <a:rPr lang="en-US" smtClean="0"/>
              <a:pPr/>
              <a:t>2/26/2015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4DEAF-0820-4F0F-9663-EA87EC6D3E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46749-3D03-4314-A811-F7A842813241}" type="datetimeFigureOut">
              <a:rPr lang="en-US" smtClean="0"/>
              <a:pPr/>
              <a:t>2/26/2015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4DEAF-0820-4F0F-9663-EA87EC6D3E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46749-3D03-4314-A811-F7A842813241}" type="datetimeFigureOut">
              <a:rPr lang="en-US" smtClean="0"/>
              <a:pPr/>
              <a:t>2/26/2015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4DEAF-0820-4F0F-9663-EA87EC6D3E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46749-3D03-4314-A811-F7A842813241}" type="datetimeFigureOut">
              <a:rPr lang="en-US" smtClean="0"/>
              <a:pPr/>
              <a:t>2/26/2015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4DEAF-0820-4F0F-9663-EA87EC6D3E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46749-3D03-4314-A811-F7A842813241}" type="datetimeFigureOut">
              <a:rPr lang="en-US" smtClean="0"/>
              <a:pPr/>
              <a:t>2/26/2015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4DEAF-0820-4F0F-9663-EA87EC6D3E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A46749-3D03-4314-A811-F7A842813241}" type="datetimeFigureOut">
              <a:rPr lang="en-US" smtClean="0"/>
              <a:pPr/>
              <a:t>2/26/2015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04DEAF-0820-4F0F-9663-EA87EC6D3E3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solidFill>
            <a:schemeClr val="accent2">
              <a:lumMod val="75000"/>
            </a:schemeClr>
          </a:solidFill>
        </p:spPr>
        <p:txBody>
          <a:bodyPr/>
          <a:lstStyle/>
          <a:p>
            <a:r>
              <a:rPr lang="en-US" dirty="0" smtClean="0"/>
              <a:t>¡Exprésate! UNO</a:t>
            </a:r>
            <a:br>
              <a:rPr lang="en-US" dirty="0" smtClean="0"/>
            </a:br>
            <a:r>
              <a:rPr lang="en-US" dirty="0" smtClean="0"/>
              <a:t>Chapter 4-1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Classroom </a:t>
            </a:r>
            <a:r>
              <a:rPr lang="en-US" dirty="0" err="1" smtClean="0"/>
              <a:t>Vocab</a:t>
            </a:r>
            <a:r>
              <a:rPr lang="en-US" dirty="0" smtClean="0"/>
              <a:t> / Classes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dictionary</a:t>
            </a:r>
            <a:endParaRPr lang="en-US" dirty="0"/>
          </a:p>
        </p:txBody>
      </p:sp>
      <p:pic>
        <p:nvPicPr>
          <p:cNvPr id="4" name="Content Placeholder 3" descr="dictionar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352800" y="2133600"/>
            <a:ext cx="2671762" cy="406675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flag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2286000"/>
            <a:ext cx="4114800" cy="3295119"/>
          </a:xfrm>
        </p:spPr>
      </p:pic>
      <p:grpSp>
        <p:nvGrpSpPr>
          <p:cNvPr id="18" name="SMARTInkShape-Group138"/>
          <p:cNvGrpSpPr/>
          <p:nvPr/>
        </p:nvGrpSpPr>
        <p:grpSpPr>
          <a:xfrm>
            <a:off x="1500198" y="592931"/>
            <a:ext cx="1500178" cy="1652022"/>
            <a:chOff x="1500198" y="592931"/>
            <a:chExt cx="1500178" cy="1652022"/>
          </a:xfrm>
        </p:grpSpPr>
        <p:sp>
          <p:nvSpPr>
            <p:cNvPr id="16" name="SMARTInkShape-390"/>
            <p:cNvSpPr/>
            <p:nvPr/>
          </p:nvSpPr>
          <p:spPr>
            <a:xfrm>
              <a:off x="1500198" y="592931"/>
              <a:ext cx="128578" cy="1652022"/>
            </a:xfrm>
            <a:custGeom>
              <a:avLst/>
              <a:gdLst/>
              <a:ahLst/>
              <a:cxnLst/>
              <a:rect l="0" t="0" r="0" b="0"/>
              <a:pathLst>
                <a:path w="128578" h="1652022">
                  <a:moveTo>
                    <a:pt x="71427" y="0"/>
                  </a:moveTo>
                  <a:lnTo>
                    <a:pt x="66518" y="18697"/>
                  </a:lnTo>
                  <a:lnTo>
                    <a:pt x="64152" y="51137"/>
                  </a:lnTo>
                  <a:lnTo>
                    <a:pt x="60785" y="85434"/>
                  </a:lnTo>
                  <a:lnTo>
                    <a:pt x="57982" y="106962"/>
                  </a:lnTo>
                  <a:lnTo>
                    <a:pt x="54526" y="130839"/>
                  </a:lnTo>
                  <a:lnTo>
                    <a:pt x="50635" y="156283"/>
                  </a:lnTo>
                  <a:lnTo>
                    <a:pt x="47247" y="184357"/>
                  </a:lnTo>
                  <a:lnTo>
                    <a:pt x="44195" y="214186"/>
                  </a:lnTo>
                  <a:lnTo>
                    <a:pt x="41366" y="245185"/>
                  </a:lnTo>
                  <a:lnTo>
                    <a:pt x="39480" y="278550"/>
                  </a:lnTo>
                  <a:lnTo>
                    <a:pt x="38223" y="313494"/>
                  </a:lnTo>
                  <a:lnTo>
                    <a:pt x="37385" y="349490"/>
                  </a:lnTo>
                  <a:lnTo>
                    <a:pt x="36032" y="388568"/>
                  </a:lnTo>
                  <a:lnTo>
                    <a:pt x="34337" y="429702"/>
                  </a:lnTo>
                  <a:lnTo>
                    <a:pt x="32413" y="472205"/>
                  </a:lnTo>
                  <a:lnTo>
                    <a:pt x="30336" y="515622"/>
                  </a:lnTo>
                  <a:lnTo>
                    <a:pt x="28158" y="559648"/>
                  </a:lnTo>
                  <a:lnTo>
                    <a:pt x="25912" y="604080"/>
                  </a:lnTo>
                  <a:lnTo>
                    <a:pt x="23621" y="649576"/>
                  </a:lnTo>
                  <a:lnTo>
                    <a:pt x="21300" y="695782"/>
                  </a:lnTo>
                  <a:lnTo>
                    <a:pt x="18959" y="742461"/>
                  </a:lnTo>
                  <a:lnTo>
                    <a:pt x="16605" y="789455"/>
                  </a:lnTo>
                  <a:lnTo>
                    <a:pt x="14241" y="836660"/>
                  </a:lnTo>
                  <a:lnTo>
                    <a:pt x="11872" y="884005"/>
                  </a:lnTo>
                  <a:lnTo>
                    <a:pt x="9499" y="930649"/>
                  </a:lnTo>
                  <a:lnTo>
                    <a:pt x="7123" y="976826"/>
                  </a:lnTo>
                  <a:lnTo>
                    <a:pt x="4745" y="1022693"/>
                  </a:lnTo>
                  <a:lnTo>
                    <a:pt x="3160" y="1067558"/>
                  </a:lnTo>
                  <a:lnTo>
                    <a:pt x="2103" y="1111755"/>
                  </a:lnTo>
                  <a:lnTo>
                    <a:pt x="1399" y="1155508"/>
                  </a:lnTo>
                  <a:lnTo>
                    <a:pt x="929" y="1198170"/>
                  </a:lnTo>
                  <a:lnTo>
                    <a:pt x="616" y="1240105"/>
                  </a:lnTo>
                  <a:lnTo>
                    <a:pt x="407" y="1281555"/>
                  </a:lnTo>
                  <a:lnTo>
                    <a:pt x="268" y="1319508"/>
                  </a:lnTo>
                  <a:lnTo>
                    <a:pt x="175" y="1355128"/>
                  </a:lnTo>
                  <a:lnTo>
                    <a:pt x="113" y="1389194"/>
                  </a:lnTo>
                  <a:lnTo>
                    <a:pt x="72" y="1421429"/>
                  </a:lnTo>
                  <a:lnTo>
                    <a:pt x="44" y="1452445"/>
                  </a:lnTo>
                  <a:lnTo>
                    <a:pt x="26" y="1482647"/>
                  </a:lnTo>
                  <a:lnTo>
                    <a:pt x="14" y="1509131"/>
                  </a:lnTo>
                  <a:lnTo>
                    <a:pt x="6" y="1533137"/>
                  </a:lnTo>
                  <a:lnTo>
                    <a:pt x="0" y="1555492"/>
                  </a:lnTo>
                  <a:lnTo>
                    <a:pt x="2111" y="1590913"/>
                  </a:lnTo>
                  <a:lnTo>
                    <a:pt x="4901" y="1618298"/>
                  </a:lnTo>
                  <a:lnTo>
                    <a:pt x="6141" y="1638406"/>
                  </a:lnTo>
                  <a:lnTo>
                    <a:pt x="8059" y="1644721"/>
                  </a:lnTo>
                  <a:lnTo>
                    <a:pt x="10926" y="1648931"/>
                  </a:lnTo>
                  <a:lnTo>
                    <a:pt x="14424" y="1651737"/>
                  </a:lnTo>
                  <a:lnTo>
                    <a:pt x="18344" y="1652021"/>
                  </a:lnTo>
                  <a:lnTo>
                    <a:pt x="26932" y="1648102"/>
                  </a:lnTo>
                  <a:lnTo>
                    <a:pt x="52672" y="1619658"/>
                  </a:lnTo>
                  <a:lnTo>
                    <a:pt x="83156" y="1584005"/>
                  </a:lnTo>
                  <a:lnTo>
                    <a:pt x="113355" y="1551922"/>
                  </a:lnTo>
                  <a:lnTo>
                    <a:pt x="128577" y="153590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391"/>
            <p:cNvSpPr/>
            <p:nvPr/>
          </p:nvSpPr>
          <p:spPr>
            <a:xfrm>
              <a:off x="1866647" y="1178229"/>
              <a:ext cx="1133729" cy="898312"/>
            </a:xfrm>
            <a:custGeom>
              <a:avLst/>
              <a:gdLst/>
              <a:ahLst/>
              <a:cxnLst/>
              <a:rect l="0" t="0" r="0" b="0"/>
              <a:pathLst>
                <a:path w="1133729" h="898312">
                  <a:moveTo>
                    <a:pt x="540797" y="50496"/>
                  </a:moveTo>
                  <a:lnTo>
                    <a:pt x="513326" y="32968"/>
                  </a:lnTo>
                  <a:lnTo>
                    <a:pt x="479741" y="17609"/>
                  </a:lnTo>
                  <a:lnTo>
                    <a:pt x="451219" y="7834"/>
                  </a:lnTo>
                  <a:lnTo>
                    <a:pt x="419228" y="579"/>
                  </a:lnTo>
                  <a:lnTo>
                    <a:pt x="383843" y="0"/>
                  </a:lnTo>
                  <a:lnTo>
                    <a:pt x="365518" y="2545"/>
                  </a:lnTo>
                  <a:lnTo>
                    <a:pt x="346950" y="6622"/>
                  </a:lnTo>
                  <a:lnTo>
                    <a:pt x="328222" y="11722"/>
                  </a:lnTo>
                  <a:lnTo>
                    <a:pt x="309386" y="19884"/>
                  </a:lnTo>
                  <a:lnTo>
                    <a:pt x="290479" y="30088"/>
                  </a:lnTo>
                  <a:lnTo>
                    <a:pt x="271525" y="41653"/>
                  </a:lnTo>
                  <a:lnTo>
                    <a:pt x="252538" y="56507"/>
                  </a:lnTo>
                  <a:lnTo>
                    <a:pt x="233531" y="73554"/>
                  </a:lnTo>
                  <a:lnTo>
                    <a:pt x="214509" y="92061"/>
                  </a:lnTo>
                  <a:lnTo>
                    <a:pt x="196272" y="113131"/>
                  </a:lnTo>
                  <a:lnTo>
                    <a:pt x="178557" y="135909"/>
                  </a:lnTo>
                  <a:lnTo>
                    <a:pt x="161191" y="159826"/>
                  </a:lnTo>
                  <a:lnTo>
                    <a:pt x="144851" y="186882"/>
                  </a:lnTo>
                  <a:lnTo>
                    <a:pt x="129196" y="216033"/>
                  </a:lnTo>
                  <a:lnTo>
                    <a:pt x="113996" y="246579"/>
                  </a:lnTo>
                  <a:lnTo>
                    <a:pt x="99894" y="278055"/>
                  </a:lnTo>
                  <a:lnTo>
                    <a:pt x="86524" y="310152"/>
                  </a:lnTo>
                  <a:lnTo>
                    <a:pt x="73642" y="342663"/>
                  </a:lnTo>
                  <a:lnTo>
                    <a:pt x="61879" y="377036"/>
                  </a:lnTo>
                  <a:lnTo>
                    <a:pt x="50862" y="412652"/>
                  </a:lnTo>
                  <a:lnTo>
                    <a:pt x="40342" y="449096"/>
                  </a:lnTo>
                  <a:lnTo>
                    <a:pt x="31742" y="484504"/>
                  </a:lnTo>
                  <a:lnTo>
                    <a:pt x="24421" y="519222"/>
                  </a:lnTo>
                  <a:lnTo>
                    <a:pt x="17952" y="553480"/>
                  </a:lnTo>
                  <a:lnTo>
                    <a:pt x="12846" y="586637"/>
                  </a:lnTo>
                  <a:lnTo>
                    <a:pt x="8648" y="619061"/>
                  </a:lnTo>
                  <a:lnTo>
                    <a:pt x="5056" y="650996"/>
                  </a:lnTo>
                  <a:lnTo>
                    <a:pt x="2661" y="681017"/>
                  </a:lnTo>
                  <a:lnTo>
                    <a:pt x="1065" y="709762"/>
                  </a:lnTo>
                  <a:lnTo>
                    <a:pt x="0" y="737657"/>
                  </a:lnTo>
                  <a:lnTo>
                    <a:pt x="1672" y="762603"/>
                  </a:lnTo>
                  <a:lnTo>
                    <a:pt x="5168" y="785584"/>
                  </a:lnTo>
                  <a:lnTo>
                    <a:pt x="9880" y="807255"/>
                  </a:lnTo>
                  <a:lnTo>
                    <a:pt x="15402" y="826464"/>
                  </a:lnTo>
                  <a:lnTo>
                    <a:pt x="27888" y="860508"/>
                  </a:lnTo>
                  <a:lnTo>
                    <a:pt x="47725" y="883047"/>
                  </a:lnTo>
                  <a:lnTo>
                    <a:pt x="59682" y="891280"/>
                  </a:lnTo>
                  <a:lnTo>
                    <a:pt x="87785" y="898311"/>
                  </a:lnTo>
                  <a:lnTo>
                    <a:pt x="119589" y="896409"/>
                  </a:lnTo>
                  <a:lnTo>
                    <a:pt x="154891" y="884980"/>
                  </a:lnTo>
                  <a:lnTo>
                    <a:pt x="173989" y="874313"/>
                  </a:lnTo>
                  <a:lnTo>
                    <a:pt x="193864" y="860851"/>
                  </a:lnTo>
                  <a:lnTo>
                    <a:pt x="214259" y="845526"/>
                  </a:lnTo>
                  <a:lnTo>
                    <a:pt x="234998" y="826579"/>
                  </a:lnTo>
                  <a:lnTo>
                    <a:pt x="255969" y="805216"/>
                  </a:lnTo>
                  <a:lnTo>
                    <a:pt x="277092" y="782242"/>
                  </a:lnTo>
                  <a:lnTo>
                    <a:pt x="296731" y="757402"/>
                  </a:lnTo>
                  <a:lnTo>
                    <a:pt x="315380" y="731317"/>
                  </a:lnTo>
                  <a:lnTo>
                    <a:pt x="333369" y="704401"/>
                  </a:lnTo>
                  <a:lnTo>
                    <a:pt x="350918" y="675345"/>
                  </a:lnTo>
                  <a:lnTo>
                    <a:pt x="368173" y="644862"/>
                  </a:lnTo>
                  <a:lnTo>
                    <a:pt x="385233" y="613428"/>
                  </a:lnTo>
                  <a:lnTo>
                    <a:pt x="400575" y="582153"/>
                  </a:lnTo>
                  <a:lnTo>
                    <a:pt x="414772" y="550984"/>
                  </a:lnTo>
                  <a:lnTo>
                    <a:pt x="428205" y="519886"/>
                  </a:lnTo>
                  <a:lnTo>
                    <a:pt x="441130" y="488835"/>
                  </a:lnTo>
                  <a:lnTo>
                    <a:pt x="453714" y="457816"/>
                  </a:lnTo>
                  <a:lnTo>
                    <a:pt x="466073" y="426818"/>
                  </a:lnTo>
                  <a:lnTo>
                    <a:pt x="475900" y="397421"/>
                  </a:lnTo>
                  <a:lnTo>
                    <a:pt x="484038" y="369092"/>
                  </a:lnTo>
                  <a:lnTo>
                    <a:pt x="491052" y="341474"/>
                  </a:lnTo>
                  <a:lnTo>
                    <a:pt x="498108" y="315919"/>
                  </a:lnTo>
                  <a:lnTo>
                    <a:pt x="505194" y="291738"/>
                  </a:lnTo>
                  <a:lnTo>
                    <a:pt x="512299" y="268474"/>
                  </a:lnTo>
                  <a:lnTo>
                    <a:pt x="517830" y="247409"/>
                  </a:lnTo>
                  <a:lnTo>
                    <a:pt x="522310" y="227809"/>
                  </a:lnTo>
                  <a:lnTo>
                    <a:pt x="529406" y="192802"/>
                  </a:lnTo>
                  <a:lnTo>
                    <a:pt x="535205" y="164014"/>
                  </a:lnTo>
                  <a:lnTo>
                    <a:pt x="540060" y="128572"/>
                  </a:lnTo>
                  <a:lnTo>
                    <a:pt x="540306" y="126359"/>
                  </a:lnTo>
                  <a:lnTo>
                    <a:pt x="540469" y="126472"/>
                  </a:lnTo>
                  <a:lnTo>
                    <a:pt x="536961" y="157378"/>
                  </a:lnTo>
                  <a:lnTo>
                    <a:pt x="533007" y="186370"/>
                  </a:lnTo>
                  <a:lnTo>
                    <a:pt x="528603" y="222009"/>
                  </a:lnTo>
                  <a:lnTo>
                    <a:pt x="526318" y="242626"/>
                  </a:lnTo>
                  <a:lnTo>
                    <a:pt x="524000" y="264308"/>
                  </a:lnTo>
                  <a:lnTo>
                    <a:pt x="522455" y="287493"/>
                  </a:lnTo>
                  <a:lnTo>
                    <a:pt x="521425" y="311682"/>
                  </a:lnTo>
                  <a:lnTo>
                    <a:pt x="520739" y="336538"/>
                  </a:lnTo>
                  <a:lnTo>
                    <a:pt x="520281" y="363428"/>
                  </a:lnTo>
                  <a:lnTo>
                    <a:pt x="519976" y="391674"/>
                  </a:lnTo>
                  <a:lnTo>
                    <a:pt x="519772" y="420823"/>
                  </a:lnTo>
                  <a:lnTo>
                    <a:pt x="521224" y="450574"/>
                  </a:lnTo>
                  <a:lnTo>
                    <a:pt x="523780" y="480727"/>
                  </a:lnTo>
                  <a:lnTo>
                    <a:pt x="527071" y="511148"/>
                  </a:lnTo>
                  <a:lnTo>
                    <a:pt x="531646" y="540160"/>
                  </a:lnTo>
                  <a:lnTo>
                    <a:pt x="537078" y="568232"/>
                  </a:lnTo>
                  <a:lnTo>
                    <a:pt x="543080" y="595679"/>
                  </a:lnTo>
                  <a:lnTo>
                    <a:pt x="551050" y="621914"/>
                  </a:lnTo>
                  <a:lnTo>
                    <a:pt x="560332" y="647341"/>
                  </a:lnTo>
                  <a:lnTo>
                    <a:pt x="570489" y="672230"/>
                  </a:lnTo>
                  <a:lnTo>
                    <a:pt x="582817" y="695967"/>
                  </a:lnTo>
                  <a:lnTo>
                    <a:pt x="596591" y="718935"/>
                  </a:lnTo>
                  <a:lnTo>
                    <a:pt x="611330" y="741391"/>
                  </a:lnTo>
                  <a:lnTo>
                    <a:pt x="644641" y="776925"/>
                  </a:lnTo>
                  <a:lnTo>
                    <a:pt x="662414" y="791957"/>
                  </a:lnTo>
                  <a:lnTo>
                    <a:pt x="681406" y="804360"/>
                  </a:lnTo>
                  <a:lnTo>
                    <a:pt x="701211" y="815009"/>
                  </a:lnTo>
                  <a:lnTo>
                    <a:pt x="721558" y="824490"/>
                  </a:lnTo>
                  <a:lnTo>
                    <a:pt x="743855" y="829223"/>
                  </a:lnTo>
                  <a:lnTo>
                    <a:pt x="767450" y="830791"/>
                  </a:lnTo>
                  <a:lnTo>
                    <a:pt x="791911" y="830249"/>
                  </a:lnTo>
                  <a:lnTo>
                    <a:pt x="816156" y="825919"/>
                  </a:lnTo>
                  <a:lnTo>
                    <a:pt x="840257" y="819063"/>
                  </a:lnTo>
                  <a:lnTo>
                    <a:pt x="864262" y="810524"/>
                  </a:lnTo>
                  <a:lnTo>
                    <a:pt x="888997" y="796100"/>
                  </a:lnTo>
                  <a:lnTo>
                    <a:pt x="914218" y="777753"/>
                  </a:lnTo>
                  <a:lnTo>
                    <a:pt x="939763" y="756790"/>
                  </a:lnTo>
                  <a:lnTo>
                    <a:pt x="964730" y="732496"/>
                  </a:lnTo>
                  <a:lnTo>
                    <a:pt x="989313" y="705982"/>
                  </a:lnTo>
                  <a:lnTo>
                    <a:pt x="1013639" y="677986"/>
                  </a:lnTo>
                  <a:lnTo>
                    <a:pt x="1037794" y="646623"/>
                  </a:lnTo>
                  <a:lnTo>
                    <a:pt x="1061834" y="613014"/>
                  </a:lnTo>
                  <a:lnTo>
                    <a:pt x="1085799" y="577908"/>
                  </a:lnTo>
                  <a:lnTo>
                    <a:pt x="1101775" y="554504"/>
                  </a:lnTo>
                  <a:lnTo>
                    <a:pt x="1133728" y="50769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SMARTInkShape-Group139"/>
          <p:cNvGrpSpPr/>
          <p:nvPr/>
        </p:nvGrpSpPr>
        <p:grpSpPr>
          <a:xfrm>
            <a:off x="3750593" y="750094"/>
            <a:ext cx="5050508" cy="1393032"/>
            <a:chOff x="3750593" y="750094"/>
            <a:chExt cx="5050508" cy="1393032"/>
          </a:xfrm>
        </p:grpSpPr>
        <p:sp>
          <p:nvSpPr>
            <p:cNvPr id="19" name="SMARTInkShape-392"/>
            <p:cNvSpPr/>
            <p:nvPr/>
          </p:nvSpPr>
          <p:spPr>
            <a:xfrm>
              <a:off x="3750593" y="750094"/>
              <a:ext cx="599754" cy="1182957"/>
            </a:xfrm>
            <a:custGeom>
              <a:avLst/>
              <a:gdLst/>
              <a:ahLst/>
              <a:cxnLst/>
              <a:rect l="0" t="0" r="0" b="0"/>
              <a:pathLst>
                <a:path w="599754" h="1182957">
                  <a:moveTo>
                    <a:pt x="35595" y="0"/>
                  </a:moveTo>
                  <a:lnTo>
                    <a:pt x="35595" y="30103"/>
                  </a:lnTo>
                  <a:lnTo>
                    <a:pt x="35595" y="57300"/>
                  </a:lnTo>
                  <a:lnTo>
                    <a:pt x="34801" y="76300"/>
                  </a:lnTo>
                  <a:lnTo>
                    <a:pt x="33478" y="98492"/>
                  </a:lnTo>
                  <a:lnTo>
                    <a:pt x="31802" y="122811"/>
                  </a:lnTo>
                  <a:lnTo>
                    <a:pt x="29891" y="150136"/>
                  </a:lnTo>
                  <a:lnTo>
                    <a:pt x="27824" y="179466"/>
                  </a:lnTo>
                  <a:lnTo>
                    <a:pt x="25652" y="210131"/>
                  </a:lnTo>
                  <a:lnTo>
                    <a:pt x="23410" y="243275"/>
                  </a:lnTo>
                  <a:lnTo>
                    <a:pt x="21121" y="278071"/>
                  </a:lnTo>
                  <a:lnTo>
                    <a:pt x="18802" y="313968"/>
                  </a:lnTo>
                  <a:lnTo>
                    <a:pt x="16462" y="350599"/>
                  </a:lnTo>
                  <a:lnTo>
                    <a:pt x="14108" y="387720"/>
                  </a:lnTo>
                  <a:lnTo>
                    <a:pt x="11746" y="425168"/>
                  </a:lnTo>
                  <a:lnTo>
                    <a:pt x="9376" y="463626"/>
                  </a:lnTo>
                  <a:lnTo>
                    <a:pt x="7003" y="502759"/>
                  </a:lnTo>
                  <a:lnTo>
                    <a:pt x="4627" y="542341"/>
                  </a:lnTo>
                  <a:lnTo>
                    <a:pt x="3044" y="581430"/>
                  </a:lnTo>
                  <a:lnTo>
                    <a:pt x="1988" y="620188"/>
                  </a:lnTo>
                  <a:lnTo>
                    <a:pt x="1284" y="658728"/>
                  </a:lnTo>
                  <a:lnTo>
                    <a:pt x="814" y="696327"/>
                  </a:lnTo>
                  <a:lnTo>
                    <a:pt x="502" y="733299"/>
                  </a:lnTo>
                  <a:lnTo>
                    <a:pt x="293" y="769853"/>
                  </a:lnTo>
                  <a:lnTo>
                    <a:pt x="154" y="805335"/>
                  </a:lnTo>
                  <a:lnTo>
                    <a:pt x="61" y="840103"/>
                  </a:lnTo>
                  <a:lnTo>
                    <a:pt x="0" y="874393"/>
                  </a:lnTo>
                  <a:lnTo>
                    <a:pt x="752" y="905985"/>
                  </a:lnTo>
                  <a:lnTo>
                    <a:pt x="2047" y="935778"/>
                  </a:lnTo>
                  <a:lnTo>
                    <a:pt x="3705" y="964370"/>
                  </a:lnTo>
                  <a:lnTo>
                    <a:pt x="4810" y="991370"/>
                  </a:lnTo>
                  <a:lnTo>
                    <a:pt x="5546" y="1017307"/>
                  </a:lnTo>
                  <a:lnTo>
                    <a:pt x="6037" y="1042536"/>
                  </a:lnTo>
                  <a:lnTo>
                    <a:pt x="6365" y="1064118"/>
                  </a:lnTo>
                  <a:lnTo>
                    <a:pt x="6583" y="1083268"/>
                  </a:lnTo>
                  <a:lnTo>
                    <a:pt x="6826" y="1116452"/>
                  </a:lnTo>
                  <a:lnTo>
                    <a:pt x="6933" y="1144430"/>
                  </a:lnTo>
                  <a:lnTo>
                    <a:pt x="7008" y="1179309"/>
                  </a:lnTo>
                  <a:lnTo>
                    <a:pt x="7012" y="1181493"/>
                  </a:lnTo>
                  <a:lnTo>
                    <a:pt x="7808" y="1180568"/>
                  </a:lnTo>
                  <a:lnTo>
                    <a:pt x="10810" y="1173191"/>
                  </a:lnTo>
                  <a:lnTo>
                    <a:pt x="13170" y="1144272"/>
                  </a:lnTo>
                  <a:lnTo>
                    <a:pt x="13721" y="1114726"/>
                  </a:lnTo>
                  <a:lnTo>
                    <a:pt x="13869" y="1097957"/>
                  </a:lnTo>
                  <a:lnTo>
                    <a:pt x="14761" y="1078046"/>
                  </a:lnTo>
                  <a:lnTo>
                    <a:pt x="16149" y="1056041"/>
                  </a:lnTo>
                  <a:lnTo>
                    <a:pt x="17868" y="1032640"/>
                  </a:lnTo>
                  <a:lnTo>
                    <a:pt x="20602" y="1007514"/>
                  </a:lnTo>
                  <a:lnTo>
                    <a:pt x="24012" y="981238"/>
                  </a:lnTo>
                  <a:lnTo>
                    <a:pt x="27873" y="954196"/>
                  </a:lnTo>
                  <a:lnTo>
                    <a:pt x="32034" y="926643"/>
                  </a:lnTo>
                  <a:lnTo>
                    <a:pt x="36396" y="898750"/>
                  </a:lnTo>
                  <a:lnTo>
                    <a:pt x="40891" y="870629"/>
                  </a:lnTo>
                  <a:lnTo>
                    <a:pt x="46269" y="842357"/>
                  </a:lnTo>
                  <a:lnTo>
                    <a:pt x="52236" y="813983"/>
                  </a:lnTo>
                  <a:lnTo>
                    <a:pt x="58595" y="785543"/>
                  </a:lnTo>
                  <a:lnTo>
                    <a:pt x="66803" y="759439"/>
                  </a:lnTo>
                  <a:lnTo>
                    <a:pt x="76244" y="734893"/>
                  </a:lnTo>
                  <a:lnTo>
                    <a:pt x="86507" y="711385"/>
                  </a:lnTo>
                  <a:lnTo>
                    <a:pt x="97317" y="689363"/>
                  </a:lnTo>
                  <a:lnTo>
                    <a:pt x="108493" y="668331"/>
                  </a:lnTo>
                  <a:lnTo>
                    <a:pt x="119912" y="647960"/>
                  </a:lnTo>
                  <a:lnTo>
                    <a:pt x="147417" y="612626"/>
                  </a:lnTo>
                  <a:lnTo>
                    <a:pt x="178956" y="583428"/>
                  </a:lnTo>
                  <a:lnTo>
                    <a:pt x="214140" y="562514"/>
                  </a:lnTo>
                  <a:lnTo>
                    <a:pt x="233206" y="555190"/>
                  </a:lnTo>
                  <a:lnTo>
                    <a:pt x="253060" y="549514"/>
                  </a:lnTo>
                  <a:lnTo>
                    <a:pt x="273440" y="544937"/>
                  </a:lnTo>
                  <a:lnTo>
                    <a:pt x="293377" y="542678"/>
                  </a:lnTo>
                  <a:lnTo>
                    <a:pt x="313018" y="541967"/>
                  </a:lnTo>
                  <a:lnTo>
                    <a:pt x="332462" y="542286"/>
                  </a:lnTo>
                  <a:lnTo>
                    <a:pt x="352569" y="544880"/>
                  </a:lnTo>
                  <a:lnTo>
                    <a:pt x="373117" y="548991"/>
                  </a:lnTo>
                  <a:lnTo>
                    <a:pt x="393959" y="554113"/>
                  </a:lnTo>
                  <a:lnTo>
                    <a:pt x="414205" y="561496"/>
                  </a:lnTo>
                  <a:lnTo>
                    <a:pt x="434051" y="570387"/>
                  </a:lnTo>
                  <a:lnTo>
                    <a:pt x="453633" y="580283"/>
                  </a:lnTo>
                  <a:lnTo>
                    <a:pt x="488089" y="606095"/>
                  </a:lnTo>
                  <a:lnTo>
                    <a:pt x="518484" y="637675"/>
                  </a:lnTo>
                  <a:lnTo>
                    <a:pt x="532146" y="656098"/>
                  </a:lnTo>
                  <a:lnTo>
                    <a:pt x="545223" y="675524"/>
                  </a:lnTo>
                  <a:lnTo>
                    <a:pt x="556322" y="696412"/>
                  </a:lnTo>
                  <a:lnTo>
                    <a:pt x="566102" y="718274"/>
                  </a:lnTo>
                  <a:lnTo>
                    <a:pt x="575004" y="740787"/>
                  </a:lnTo>
                  <a:lnTo>
                    <a:pt x="582525" y="763733"/>
                  </a:lnTo>
                  <a:lnTo>
                    <a:pt x="589128" y="786968"/>
                  </a:lnTo>
                  <a:lnTo>
                    <a:pt x="595117" y="810395"/>
                  </a:lnTo>
                  <a:lnTo>
                    <a:pt x="598316" y="833951"/>
                  </a:lnTo>
                  <a:lnTo>
                    <a:pt x="599654" y="857592"/>
                  </a:lnTo>
                  <a:lnTo>
                    <a:pt x="599753" y="881291"/>
                  </a:lnTo>
                  <a:lnTo>
                    <a:pt x="596644" y="905027"/>
                  </a:lnTo>
                  <a:lnTo>
                    <a:pt x="591396" y="928789"/>
                  </a:lnTo>
                  <a:lnTo>
                    <a:pt x="584723" y="952568"/>
                  </a:lnTo>
                  <a:lnTo>
                    <a:pt x="575511" y="974770"/>
                  </a:lnTo>
                  <a:lnTo>
                    <a:pt x="564608" y="995922"/>
                  </a:lnTo>
                  <a:lnTo>
                    <a:pt x="552576" y="1016373"/>
                  </a:lnTo>
                  <a:lnTo>
                    <a:pt x="538205" y="1036357"/>
                  </a:lnTo>
                  <a:lnTo>
                    <a:pt x="522274" y="1056029"/>
                  </a:lnTo>
                  <a:lnTo>
                    <a:pt x="505304" y="1075494"/>
                  </a:lnTo>
                  <a:lnTo>
                    <a:pt x="486847" y="1092440"/>
                  </a:lnTo>
                  <a:lnTo>
                    <a:pt x="467398" y="1107706"/>
                  </a:lnTo>
                  <a:lnTo>
                    <a:pt x="447289" y="1121852"/>
                  </a:lnTo>
                  <a:lnTo>
                    <a:pt x="425945" y="1134457"/>
                  </a:lnTo>
                  <a:lnTo>
                    <a:pt x="403778" y="1146036"/>
                  </a:lnTo>
                  <a:lnTo>
                    <a:pt x="381063" y="1156930"/>
                  </a:lnTo>
                  <a:lnTo>
                    <a:pt x="357981" y="1164987"/>
                  </a:lnTo>
                  <a:lnTo>
                    <a:pt x="334657" y="1171152"/>
                  </a:lnTo>
                  <a:lnTo>
                    <a:pt x="311170" y="1176055"/>
                  </a:lnTo>
                  <a:lnTo>
                    <a:pt x="288367" y="1179324"/>
                  </a:lnTo>
                  <a:lnTo>
                    <a:pt x="266022" y="1181504"/>
                  </a:lnTo>
                  <a:lnTo>
                    <a:pt x="243982" y="1182956"/>
                  </a:lnTo>
                  <a:lnTo>
                    <a:pt x="223732" y="1182338"/>
                  </a:lnTo>
                  <a:lnTo>
                    <a:pt x="204676" y="1180337"/>
                  </a:lnTo>
                  <a:lnTo>
                    <a:pt x="170273" y="1173088"/>
                  </a:lnTo>
                  <a:lnTo>
                    <a:pt x="141754" y="1161928"/>
                  </a:lnTo>
                  <a:lnTo>
                    <a:pt x="124316" y="1146915"/>
                  </a:lnTo>
                  <a:lnTo>
                    <a:pt x="118555" y="1138466"/>
                  </a:lnTo>
                  <a:lnTo>
                    <a:pt x="117095" y="1128865"/>
                  </a:lnTo>
                  <a:lnTo>
                    <a:pt x="128463" y="10858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393"/>
            <p:cNvSpPr/>
            <p:nvPr/>
          </p:nvSpPr>
          <p:spPr>
            <a:xfrm>
              <a:off x="4575851" y="1301243"/>
              <a:ext cx="767675" cy="669263"/>
            </a:xfrm>
            <a:custGeom>
              <a:avLst/>
              <a:gdLst/>
              <a:ahLst/>
              <a:cxnLst/>
              <a:rect l="0" t="0" r="0" b="0"/>
              <a:pathLst>
                <a:path w="767675" h="669263">
                  <a:moveTo>
                    <a:pt x="467637" y="13207"/>
                  </a:moveTo>
                  <a:lnTo>
                    <a:pt x="460052" y="9415"/>
                  </a:lnTo>
                  <a:lnTo>
                    <a:pt x="431066" y="5932"/>
                  </a:lnTo>
                  <a:lnTo>
                    <a:pt x="396917" y="1350"/>
                  </a:lnTo>
                  <a:lnTo>
                    <a:pt x="365033" y="0"/>
                  </a:lnTo>
                  <a:lnTo>
                    <a:pt x="331811" y="3633"/>
                  </a:lnTo>
                  <a:lnTo>
                    <a:pt x="297733" y="12127"/>
                  </a:lnTo>
                  <a:lnTo>
                    <a:pt x="279755" y="18837"/>
                  </a:lnTo>
                  <a:lnTo>
                    <a:pt x="261420" y="26485"/>
                  </a:lnTo>
                  <a:lnTo>
                    <a:pt x="242846" y="36347"/>
                  </a:lnTo>
                  <a:lnTo>
                    <a:pt x="224114" y="47684"/>
                  </a:lnTo>
                  <a:lnTo>
                    <a:pt x="205275" y="60004"/>
                  </a:lnTo>
                  <a:lnTo>
                    <a:pt x="171644" y="92743"/>
                  </a:lnTo>
                  <a:lnTo>
                    <a:pt x="156008" y="111475"/>
                  </a:lnTo>
                  <a:lnTo>
                    <a:pt x="140028" y="131900"/>
                  </a:lnTo>
                  <a:lnTo>
                    <a:pt x="123818" y="153454"/>
                  </a:lnTo>
                  <a:lnTo>
                    <a:pt x="107455" y="175762"/>
                  </a:lnTo>
                  <a:lnTo>
                    <a:pt x="92578" y="200158"/>
                  </a:lnTo>
                  <a:lnTo>
                    <a:pt x="78692" y="225947"/>
                  </a:lnTo>
                  <a:lnTo>
                    <a:pt x="65465" y="252665"/>
                  </a:lnTo>
                  <a:lnTo>
                    <a:pt x="53472" y="280002"/>
                  </a:lnTo>
                  <a:lnTo>
                    <a:pt x="42302" y="307752"/>
                  </a:lnTo>
                  <a:lnTo>
                    <a:pt x="31680" y="335776"/>
                  </a:lnTo>
                  <a:lnTo>
                    <a:pt x="23011" y="363984"/>
                  </a:lnTo>
                  <a:lnTo>
                    <a:pt x="15645" y="392315"/>
                  </a:lnTo>
                  <a:lnTo>
                    <a:pt x="9146" y="420727"/>
                  </a:lnTo>
                  <a:lnTo>
                    <a:pt x="4814" y="447606"/>
                  </a:lnTo>
                  <a:lnTo>
                    <a:pt x="1925" y="473462"/>
                  </a:lnTo>
                  <a:lnTo>
                    <a:pt x="0" y="498638"/>
                  </a:lnTo>
                  <a:lnTo>
                    <a:pt x="1098" y="521771"/>
                  </a:lnTo>
                  <a:lnTo>
                    <a:pt x="4211" y="543544"/>
                  </a:lnTo>
                  <a:lnTo>
                    <a:pt x="8667" y="564409"/>
                  </a:lnTo>
                  <a:lnTo>
                    <a:pt x="14813" y="583081"/>
                  </a:lnTo>
                  <a:lnTo>
                    <a:pt x="30109" y="616528"/>
                  </a:lnTo>
                  <a:lnTo>
                    <a:pt x="51724" y="640918"/>
                  </a:lnTo>
                  <a:lnTo>
                    <a:pt x="77999" y="658109"/>
                  </a:lnTo>
                  <a:lnTo>
                    <a:pt x="108197" y="668395"/>
                  </a:lnTo>
                  <a:lnTo>
                    <a:pt x="140140" y="669262"/>
                  </a:lnTo>
                  <a:lnTo>
                    <a:pt x="173651" y="661975"/>
                  </a:lnTo>
                  <a:lnTo>
                    <a:pt x="191477" y="654475"/>
                  </a:lnTo>
                  <a:lnTo>
                    <a:pt x="209712" y="645506"/>
                  </a:lnTo>
                  <a:lnTo>
                    <a:pt x="244788" y="618608"/>
                  </a:lnTo>
                  <a:lnTo>
                    <a:pt x="278105" y="583899"/>
                  </a:lnTo>
                  <a:lnTo>
                    <a:pt x="293658" y="563531"/>
                  </a:lnTo>
                  <a:lnTo>
                    <a:pt x="308788" y="542015"/>
                  </a:lnTo>
                  <a:lnTo>
                    <a:pt x="322844" y="518145"/>
                  </a:lnTo>
                  <a:lnTo>
                    <a:pt x="336183" y="492708"/>
                  </a:lnTo>
                  <a:lnTo>
                    <a:pt x="349045" y="466224"/>
                  </a:lnTo>
                  <a:lnTo>
                    <a:pt x="360000" y="438250"/>
                  </a:lnTo>
                  <a:lnTo>
                    <a:pt x="369685" y="409281"/>
                  </a:lnTo>
                  <a:lnTo>
                    <a:pt x="378523" y="379650"/>
                  </a:lnTo>
                  <a:lnTo>
                    <a:pt x="386796" y="350371"/>
                  </a:lnTo>
                  <a:lnTo>
                    <a:pt x="394693" y="321327"/>
                  </a:lnTo>
                  <a:lnTo>
                    <a:pt x="402339" y="292439"/>
                  </a:lnTo>
                  <a:lnTo>
                    <a:pt x="408230" y="264449"/>
                  </a:lnTo>
                  <a:lnTo>
                    <a:pt x="412951" y="237058"/>
                  </a:lnTo>
                  <a:lnTo>
                    <a:pt x="416892" y="210066"/>
                  </a:lnTo>
                  <a:lnTo>
                    <a:pt x="419519" y="185721"/>
                  </a:lnTo>
                  <a:lnTo>
                    <a:pt x="421271" y="163142"/>
                  </a:lnTo>
                  <a:lnTo>
                    <a:pt x="422438" y="141738"/>
                  </a:lnTo>
                  <a:lnTo>
                    <a:pt x="424010" y="122707"/>
                  </a:lnTo>
                  <a:lnTo>
                    <a:pt x="427875" y="88861"/>
                  </a:lnTo>
                  <a:lnTo>
                    <a:pt x="430719" y="58201"/>
                  </a:lnTo>
                  <a:lnTo>
                    <a:pt x="429268" y="49079"/>
                  </a:lnTo>
                  <a:lnTo>
                    <a:pt x="427770" y="46647"/>
                  </a:lnTo>
                  <a:lnTo>
                    <a:pt x="426772" y="47406"/>
                  </a:lnTo>
                  <a:lnTo>
                    <a:pt x="423052" y="72085"/>
                  </a:lnTo>
                  <a:lnTo>
                    <a:pt x="419246" y="97319"/>
                  </a:lnTo>
                  <a:lnTo>
                    <a:pt x="414909" y="129700"/>
                  </a:lnTo>
                  <a:lnTo>
                    <a:pt x="412641" y="148813"/>
                  </a:lnTo>
                  <a:lnTo>
                    <a:pt x="410335" y="169492"/>
                  </a:lnTo>
                  <a:lnTo>
                    <a:pt x="408004" y="191216"/>
                  </a:lnTo>
                  <a:lnTo>
                    <a:pt x="407244" y="214430"/>
                  </a:lnTo>
                  <a:lnTo>
                    <a:pt x="407532" y="238637"/>
                  </a:lnTo>
                  <a:lnTo>
                    <a:pt x="408516" y="263506"/>
                  </a:lnTo>
                  <a:lnTo>
                    <a:pt x="410760" y="288023"/>
                  </a:lnTo>
                  <a:lnTo>
                    <a:pt x="413844" y="312305"/>
                  </a:lnTo>
                  <a:lnTo>
                    <a:pt x="417487" y="336431"/>
                  </a:lnTo>
                  <a:lnTo>
                    <a:pt x="422297" y="361246"/>
                  </a:lnTo>
                  <a:lnTo>
                    <a:pt x="427885" y="386520"/>
                  </a:lnTo>
                  <a:lnTo>
                    <a:pt x="433992" y="412101"/>
                  </a:lnTo>
                  <a:lnTo>
                    <a:pt x="442032" y="436299"/>
                  </a:lnTo>
                  <a:lnTo>
                    <a:pt x="451360" y="459575"/>
                  </a:lnTo>
                  <a:lnTo>
                    <a:pt x="461548" y="482236"/>
                  </a:lnTo>
                  <a:lnTo>
                    <a:pt x="472309" y="502899"/>
                  </a:lnTo>
                  <a:lnTo>
                    <a:pt x="483451" y="522231"/>
                  </a:lnTo>
                  <a:lnTo>
                    <a:pt x="507209" y="556940"/>
                  </a:lnTo>
                  <a:lnTo>
                    <a:pt x="533643" y="585595"/>
                  </a:lnTo>
                  <a:lnTo>
                    <a:pt x="561266" y="605210"/>
                  </a:lnTo>
                  <a:lnTo>
                    <a:pt x="575300" y="612663"/>
                  </a:lnTo>
                  <a:lnTo>
                    <a:pt x="588625" y="615251"/>
                  </a:lnTo>
                  <a:lnTo>
                    <a:pt x="614014" y="611776"/>
                  </a:lnTo>
                  <a:lnTo>
                    <a:pt x="640643" y="595944"/>
                  </a:lnTo>
                  <a:lnTo>
                    <a:pt x="667560" y="569064"/>
                  </a:lnTo>
                  <a:lnTo>
                    <a:pt x="680294" y="549672"/>
                  </a:lnTo>
                  <a:lnTo>
                    <a:pt x="692752" y="528013"/>
                  </a:lnTo>
                  <a:lnTo>
                    <a:pt x="704232" y="503255"/>
                  </a:lnTo>
                  <a:lnTo>
                    <a:pt x="715060" y="476430"/>
                  </a:lnTo>
                  <a:lnTo>
                    <a:pt x="725454" y="448229"/>
                  </a:lnTo>
                  <a:lnTo>
                    <a:pt x="734765" y="418315"/>
                  </a:lnTo>
                  <a:lnTo>
                    <a:pt x="743353" y="387260"/>
                  </a:lnTo>
                  <a:lnTo>
                    <a:pt x="751460" y="355445"/>
                  </a:lnTo>
                  <a:lnTo>
                    <a:pt x="767674" y="29181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394"/>
            <p:cNvSpPr/>
            <p:nvPr/>
          </p:nvSpPr>
          <p:spPr>
            <a:xfrm>
              <a:off x="5500688" y="1350954"/>
              <a:ext cx="621507" cy="667076"/>
            </a:xfrm>
            <a:custGeom>
              <a:avLst/>
              <a:gdLst/>
              <a:ahLst/>
              <a:cxnLst/>
              <a:rect l="0" t="0" r="0" b="0"/>
              <a:pathLst>
                <a:path w="621507" h="667076">
                  <a:moveTo>
                    <a:pt x="0" y="134946"/>
                  </a:moveTo>
                  <a:lnTo>
                    <a:pt x="4909" y="160140"/>
                  </a:lnTo>
                  <a:lnTo>
                    <a:pt x="6150" y="186095"/>
                  </a:lnTo>
                  <a:lnTo>
                    <a:pt x="8819" y="220385"/>
                  </a:lnTo>
                  <a:lnTo>
                    <a:pt x="10641" y="239531"/>
                  </a:lnTo>
                  <a:lnTo>
                    <a:pt x="13444" y="261025"/>
                  </a:lnTo>
                  <a:lnTo>
                    <a:pt x="16900" y="284086"/>
                  </a:lnTo>
                  <a:lnTo>
                    <a:pt x="20791" y="308192"/>
                  </a:lnTo>
                  <a:lnTo>
                    <a:pt x="24179" y="332993"/>
                  </a:lnTo>
                  <a:lnTo>
                    <a:pt x="27232" y="358259"/>
                  </a:lnTo>
                  <a:lnTo>
                    <a:pt x="30060" y="383834"/>
                  </a:lnTo>
                  <a:lnTo>
                    <a:pt x="32741" y="408027"/>
                  </a:lnTo>
                  <a:lnTo>
                    <a:pt x="35321" y="431300"/>
                  </a:lnTo>
                  <a:lnTo>
                    <a:pt x="37834" y="453959"/>
                  </a:lnTo>
                  <a:lnTo>
                    <a:pt x="41098" y="475415"/>
                  </a:lnTo>
                  <a:lnTo>
                    <a:pt x="44861" y="496069"/>
                  </a:lnTo>
                  <a:lnTo>
                    <a:pt x="48957" y="516189"/>
                  </a:lnTo>
                  <a:lnTo>
                    <a:pt x="55625" y="547010"/>
                  </a:lnTo>
                  <a:lnTo>
                    <a:pt x="61725" y="580095"/>
                  </a:lnTo>
                  <a:lnTo>
                    <a:pt x="63946" y="594728"/>
                  </a:lnTo>
                  <a:lnTo>
                    <a:pt x="65649" y="598630"/>
                  </a:lnTo>
                  <a:lnTo>
                    <a:pt x="67578" y="601231"/>
                  </a:lnTo>
                  <a:lnTo>
                    <a:pt x="68071" y="601378"/>
                  </a:lnTo>
                  <a:lnTo>
                    <a:pt x="65765" y="591618"/>
                  </a:lnTo>
                  <a:lnTo>
                    <a:pt x="64729" y="561474"/>
                  </a:lnTo>
                  <a:lnTo>
                    <a:pt x="64487" y="527714"/>
                  </a:lnTo>
                  <a:lnTo>
                    <a:pt x="64422" y="507123"/>
                  </a:lnTo>
                  <a:lnTo>
                    <a:pt x="64379" y="484664"/>
                  </a:lnTo>
                  <a:lnTo>
                    <a:pt x="64351" y="460960"/>
                  </a:lnTo>
                  <a:lnTo>
                    <a:pt x="65125" y="434839"/>
                  </a:lnTo>
                  <a:lnTo>
                    <a:pt x="66436" y="407106"/>
                  </a:lnTo>
                  <a:lnTo>
                    <a:pt x="68102" y="378298"/>
                  </a:lnTo>
                  <a:lnTo>
                    <a:pt x="70801" y="349568"/>
                  </a:lnTo>
                  <a:lnTo>
                    <a:pt x="74189" y="320890"/>
                  </a:lnTo>
                  <a:lnTo>
                    <a:pt x="78033" y="292246"/>
                  </a:lnTo>
                  <a:lnTo>
                    <a:pt x="82979" y="263625"/>
                  </a:lnTo>
                  <a:lnTo>
                    <a:pt x="88656" y="235020"/>
                  </a:lnTo>
                  <a:lnTo>
                    <a:pt x="94823" y="206424"/>
                  </a:lnTo>
                  <a:lnTo>
                    <a:pt x="102903" y="180217"/>
                  </a:lnTo>
                  <a:lnTo>
                    <a:pt x="112258" y="155602"/>
                  </a:lnTo>
                  <a:lnTo>
                    <a:pt x="122463" y="132048"/>
                  </a:lnTo>
                  <a:lnTo>
                    <a:pt x="134030" y="110789"/>
                  </a:lnTo>
                  <a:lnTo>
                    <a:pt x="146503" y="91060"/>
                  </a:lnTo>
                  <a:lnTo>
                    <a:pt x="173856" y="56703"/>
                  </a:lnTo>
                  <a:lnTo>
                    <a:pt x="204534" y="30851"/>
                  </a:lnTo>
                  <a:lnTo>
                    <a:pt x="236689" y="13011"/>
                  </a:lnTo>
                  <a:lnTo>
                    <a:pt x="269501" y="2171"/>
                  </a:lnTo>
                  <a:lnTo>
                    <a:pt x="302605" y="0"/>
                  </a:lnTo>
                  <a:lnTo>
                    <a:pt x="335839" y="5914"/>
                  </a:lnTo>
                  <a:lnTo>
                    <a:pt x="368336" y="18067"/>
                  </a:lnTo>
                  <a:lnTo>
                    <a:pt x="398655" y="36698"/>
                  </a:lnTo>
                  <a:lnTo>
                    <a:pt x="425888" y="62441"/>
                  </a:lnTo>
                  <a:lnTo>
                    <a:pt x="449633" y="93196"/>
                  </a:lnTo>
                  <a:lnTo>
                    <a:pt x="468124" y="128032"/>
                  </a:lnTo>
                  <a:lnTo>
                    <a:pt x="476389" y="147799"/>
                  </a:lnTo>
                  <a:lnTo>
                    <a:pt x="484280" y="168915"/>
                  </a:lnTo>
                  <a:lnTo>
                    <a:pt x="491922" y="190929"/>
                  </a:lnTo>
                  <a:lnTo>
                    <a:pt x="497810" y="213543"/>
                  </a:lnTo>
                  <a:lnTo>
                    <a:pt x="502530" y="236557"/>
                  </a:lnTo>
                  <a:lnTo>
                    <a:pt x="506470" y="259836"/>
                  </a:lnTo>
                  <a:lnTo>
                    <a:pt x="509890" y="284087"/>
                  </a:lnTo>
                  <a:lnTo>
                    <a:pt x="512964" y="308986"/>
                  </a:lnTo>
                  <a:lnTo>
                    <a:pt x="515807" y="334317"/>
                  </a:lnTo>
                  <a:lnTo>
                    <a:pt x="517702" y="359141"/>
                  </a:lnTo>
                  <a:lnTo>
                    <a:pt x="518966" y="383628"/>
                  </a:lnTo>
                  <a:lnTo>
                    <a:pt x="519808" y="407890"/>
                  </a:lnTo>
                  <a:lnTo>
                    <a:pt x="521164" y="431209"/>
                  </a:lnTo>
                  <a:lnTo>
                    <a:pt x="522861" y="453898"/>
                  </a:lnTo>
                  <a:lnTo>
                    <a:pt x="524786" y="476169"/>
                  </a:lnTo>
                  <a:lnTo>
                    <a:pt x="526070" y="497365"/>
                  </a:lnTo>
                  <a:lnTo>
                    <a:pt x="526925" y="517846"/>
                  </a:lnTo>
                  <a:lnTo>
                    <a:pt x="527496" y="537850"/>
                  </a:lnTo>
                  <a:lnTo>
                    <a:pt x="528130" y="572777"/>
                  </a:lnTo>
                  <a:lnTo>
                    <a:pt x="529206" y="603381"/>
                  </a:lnTo>
                  <a:lnTo>
                    <a:pt x="532329" y="630212"/>
                  </a:lnTo>
                  <a:lnTo>
                    <a:pt x="540597" y="649017"/>
                  </a:lnTo>
                  <a:lnTo>
                    <a:pt x="546135" y="656253"/>
                  </a:lnTo>
                  <a:lnTo>
                    <a:pt x="560755" y="664295"/>
                  </a:lnTo>
                  <a:lnTo>
                    <a:pt x="578630" y="667075"/>
                  </a:lnTo>
                  <a:lnTo>
                    <a:pt x="621506" y="66358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395"/>
            <p:cNvSpPr/>
            <p:nvPr/>
          </p:nvSpPr>
          <p:spPr>
            <a:xfrm>
              <a:off x="6292894" y="989383"/>
              <a:ext cx="650832" cy="1032640"/>
            </a:xfrm>
            <a:custGeom>
              <a:avLst/>
              <a:gdLst/>
              <a:ahLst/>
              <a:cxnLst/>
              <a:rect l="0" t="0" r="0" b="0"/>
              <a:pathLst>
                <a:path w="650832" h="1032640">
                  <a:moveTo>
                    <a:pt x="422231" y="460798"/>
                  </a:moveTo>
                  <a:lnTo>
                    <a:pt x="415734" y="455095"/>
                  </a:lnTo>
                  <a:lnTo>
                    <a:pt x="408495" y="450855"/>
                  </a:lnTo>
                  <a:lnTo>
                    <a:pt x="374267" y="444966"/>
                  </a:lnTo>
                  <a:lnTo>
                    <a:pt x="351701" y="442649"/>
                  </a:lnTo>
                  <a:lnTo>
                    <a:pt x="323151" y="444265"/>
                  </a:lnTo>
                  <a:lnTo>
                    <a:pt x="289824" y="451863"/>
                  </a:lnTo>
                  <a:lnTo>
                    <a:pt x="272047" y="457222"/>
                  </a:lnTo>
                  <a:lnTo>
                    <a:pt x="253846" y="463971"/>
                  </a:lnTo>
                  <a:lnTo>
                    <a:pt x="235362" y="471644"/>
                  </a:lnTo>
                  <a:lnTo>
                    <a:pt x="216689" y="479935"/>
                  </a:lnTo>
                  <a:lnTo>
                    <a:pt x="181125" y="503964"/>
                  </a:lnTo>
                  <a:lnTo>
                    <a:pt x="146798" y="533958"/>
                  </a:lnTo>
                  <a:lnTo>
                    <a:pt x="113020" y="568455"/>
                  </a:lnTo>
                  <a:lnTo>
                    <a:pt x="97822" y="588132"/>
                  </a:lnTo>
                  <a:lnTo>
                    <a:pt x="83721" y="609187"/>
                  </a:lnTo>
                  <a:lnTo>
                    <a:pt x="70351" y="631162"/>
                  </a:lnTo>
                  <a:lnTo>
                    <a:pt x="58263" y="654543"/>
                  </a:lnTo>
                  <a:lnTo>
                    <a:pt x="47029" y="678861"/>
                  </a:lnTo>
                  <a:lnTo>
                    <a:pt x="36365" y="703805"/>
                  </a:lnTo>
                  <a:lnTo>
                    <a:pt x="27668" y="729165"/>
                  </a:lnTo>
                  <a:lnTo>
                    <a:pt x="20283" y="754803"/>
                  </a:lnTo>
                  <a:lnTo>
                    <a:pt x="13772" y="780627"/>
                  </a:lnTo>
                  <a:lnTo>
                    <a:pt x="8638" y="805780"/>
                  </a:lnTo>
                  <a:lnTo>
                    <a:pt x="4421" y="830486"/>
                  </a:lnTo>
                  <a:lnTo>
                    <a:pt x="816" y="854894"/>
                  </a:lnTo>
                  <a:lnTo>
                    <a:pt x="0" y="877516"/>
                  </a:lnTo>
                  <a:lnTo>
                    <a:pt x="1044" y="898948"/>
                  </a:lnTo>
                  <a:lnTo>
                    <a:pt x="3327" y="919586"/>
                  </a:lnTo>
                  <a:lnTo>
                    <a:pt x="12214" y="955216"/>
                  </a:lnTo>
                  <a:lnTo>
                    <a:pt x="25689" y="985339"/>
                  </a:lnTo>
                  <a:lnTo>
                    <a:pt x="44907" y="1009311"/>
                  </a:lnTo>
                  <a:lnTo>
                    <a:pt x="70911" y="1024198"/>
                  </a:lnTo>
                  <a:lnTo>
                    <a:pt x="101782" y="1031873"/>
                  </a:lnTo>
                  <a:lnTo>
                    <a:pt x="136670" y="1032639"/>
                  </a:lnTo>
                  <a:lnTo>
                    <a:pt x="154863" y="1027763"/>
                  </a:lnTo>
                  <a:lnTo>
                    <a:pt x="173342" y="1019749"/>
                  </a:lnTo>
                  <a:lnTo>
                    <a:pt x="192011" y="1009645"/>
                  </a:lnTo>
                  <a:lnTo>
                    <a:pt x="210807" y="995765"/>
                  </a:lnTo>
                  <a:lnTo>
                    <a:pt x="229688" y="979368"/>
                  </a:lnTo>
                  <a:lnTo>
                    <a:pt x="248625" y="961293"/>
                  </a:lnTo>
                  <a:lnTo>
                    <a:pt x="268394" y="940511"/>
                  </a:lnTo>
                  <a:lnTo>
                    <a:pt x="288717" y="917926"/>
                  </a:lnTo>
                  <a:lnTo>
                    <a:pt x="309408" y="894137"/>
                  </a:lnTo>
                  <a:lnTo>
                    <a:pt x="328760" y="866372"/>
                  </a:lnTo>
                  <a:lnTo>
                    <a:pt x="347217" y="835956"/>
                  </a:lnTo>
                  <a:lnTo>
                    <a:pt x="365078" y="803772"/>
                  </a:lnTo>
                  <a:lnTo>
                    <a:pt x="381747" y="769616"/>
                  </a:lnTo>
                  <a:lnTo>
                    <a:pt x="397623" y="734146"/>
                  </a:lnTo>
                  <a:lnTo>
                    <a:pt x="412970" y="697799"/>
                  </a:lnTo>
                  <a:lnTo>
                    <a:pt x="427169" y="660073"/>
                  </a:lnTo>
                  <a:lnTo>
                    <a:pt x="440604" y="621430"/>
                  </a:lnTo>
                  <a:lnTo>
                    <a:pt x="453530" y="582173"/>
                  </a:lnTo>
                  <a:lnTo>
                    <a:pt x="463734" y="542509"/>
                  </a:lnTo>
                  <a:lnTo>
                    <a:pt x="472125" y="502572"/>
                  </a:lnTo>
                  <a:lnTo>
                    <a:pt x="479306" y="462454"/>
                  </a:lnTo>
                  <a:lnTo>
                    <a:pt x="485681" y="423008"/>
                  </a:lnTo>
                  <a:lnTo>
                    <a:pt x="491518" y="384011"/>
                  </a:lnTo>
                  <a:lnTo>
                    <a:pt x="496997" y="345313"/>
                  </a:lnTo>
                  <a:lnTo>
                    <a:pt x="501444" y="308402"/>
                  </a:lnTo>
                  <a:lnTo>
                    <a:pt x="505202" y="272682"/>
                  </a:lnTo>
                  <a:lnTo>
                    <a:pt x="508502" y="237756"/>
                  </a:lnTo>
                  <a:lnTo>
                    <a:pt x="509907" y="205741"/>
                  </a:lnTo>
                  <a:lnTo>
                    <a:pt x="510050" y="175666"/>
                  </a:lnTo>
                  <a:lnTo>
                    <a:pt x="509353" y="146885"/>
                  </a:lnTo>
                  <a:lnTo>
                    <a:pt x="508887" y="121348"/>
                  </a:lnTo>
                  <a:lnTo>
                    <a:pt x="508577" y="97973"/>
                  </a:lnTo>
                  <a:lnTo>
                    <a:pt x="508370" y="76040"/>
                  </a:lnTo>
                  <a:lnTo>
                    <a:pt x="506024" y="43203"/>
                  </a:lnTo>
                  <a:lnTo>
                    <a:pt x="502356" y="11100"/>
                  </a:lnTo>
                  <a:lnTo>
                    <a:pt x="501498" y="582"/>
                  </a:lnTo>
                  <a:lnTo>
                    <a:pt x="501270" y="0"/>
                  </a:lnTo>
                  <a:lnTo>
                    <a:pt x="500903" y="25642"/>
                  </a:lnTo>
                  <a:lnTo>
                    <a:pt x="500853" y="56258"/>
                  </a:lnTo>
                  <a:lnTo>
                    <a:pt x="500839" y="74423"/>
                  </a:lnTo>
                  <a:lnTo>
                    <a:pt x="501624" y="95265"/>
                  </a:lnTo>
                  <a:lnTo>
                    <a:pt x="502941" y="117891"/>
                  </a:lnTo>
                  <a:lnTo>
                    <a:pt x="504613" y="141706"/>
                  </a:lnTo>
                  <a:lnTo>
                    <a:pt x="506520" y="167901"/>
                  </a:lnTo>
                  <a:lnTo>
                    <a:pt x="508587" y="195684"/>
                  </a:lnTo>
                  <a:lnTo>
                    <a:pt x="510758" y="224524"/>
                  </a:lnTo>
                  <a:lnTo>
                    <a:pt x="512999" y="255657"/>
                  </a:lnTo>
                  <a:lnTo>
                    <a:pt x="515287" y="288319"/>
                  </a:lnTo>
                  <a:lnTo>
                    <a:pt x="517605" y="321999"/>
                  </a:lnTo>
                  <a:lnTo>
                    <a:pt x="520739" y="355566"/>
                  </a:lnTo>
                  <a:lnTo>
                    <a:pt x="524415" y="389056"/>
                  </a:lnTo>
                  <a:lnTo>
                    <a:pt x="528454" y="422495"/>
                  </a:lnTo>
                  <a:lnTo>
                    <a:pt x="532734" y="455900"/>
                  </a:lnTo>
                  <a:lnTo>
                    <a:pt x="537174" y="489283"/>
                  </a:lnTo>
                  <a:lnTo>
                    <a:pt x="541723" y="522651"/>
                  </a:lnTo>
                  <a:lnTo>
                    <a:pt x="545548" y="555214"/>
                  </a:lnTo>
                  <a:lnTo>
                    <a:pt x="548892" y="587242"/>
                  </a:lnTo>
                  <a:lnTo>
                    <a:pt x="551915" y="618913"/>
                  </a:lnTo>
                  <a:lnTo>
                    <a:pt x="555519" y="648758"/>
                  </a:lnTo>
                  <a:lnTo>
                    <a:pt x="559508" y="677386"/>
                  </a:lnTo>
                  <a:lnTo>
                    <a:pt x="563755" y="705203"/>
                  </a:lnTo>
                  <a:lnTo>
                    <a:pt x="568174" y="730891"/>
                  </a:lnTo>
                  <a:lnTo>
                    <a:pt x="572708" y="755160"/>
                  </a:lnTo>
                  <a:lnTo>
                    <a:pt x="577318" y="778483"/>
                  </a:lnTo>
                  <a:lnTo>
                    <a:pt x="581978" y="799588"/>
                  </a:lnTo>
                  <a:lnTo>
                    <a:pt x="586673" y="819214"/>
                  </a:lnTo>
                  <a:lnTo>
                    <a:pt x="594535" y="853457"/>
                  </a:lnTo>
                  <a:lnTo>
                    <a:pt x="599755" y="888997"/>
                  </a:lnTo>
                  <a:lnTo>
                    <a:pt x="603789" y="904051"/>
                  </a:lnTo>
                  <a:lnTo>
                    <a:pt x="605976" y="907112"/>
                  </a:lnTo>
                  <a:lnTo>
                    <a:pt x="608227" y="907566"/>
                  </a:lnTo>
                  <a:lnTo>
                    <a:pt x="610523" y="906281"/>
                  </a:lnTo>
                  <a:lnTo>
                    <a:pt x="621337" y="893095"/>
                  </a:lnTo>
                  <a:lnTo>
                    <a:pt x="630803" y="866522"/>
                  </a:lnTo>
                  <a:lnTo>
                    <a:pt x="645228" y="830866"/>
                  </a:lnTo>
                  <a:lnTo>
                    <a:pt x="650831" y="81798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396"/>
            <p:cNvSpPr/>
            <p:nvPr/>
          </p:nvSpPr>
          <p:spPr>
            <a:xfrm>
              <a:off x="7253752" y="1275653"/>
              <a:ext cx="382918" cy="692327"/>
            </a:xfrm>
            <a:custGeom>
              <a:avLst/>
              <a:gdLst/>
              <a:ahLst/>
              <a:cxnLst/>
              <a:rect l="0" t="0" r="0" b="0"/>
              <a:pathLst>
                <a:path w="382918" h="692327">
                  <a:moveTo>
                    <a:pt x="104311" y="395985"/>
                  </a:moveTo>
                  <a:lnTo>
                    <a:pt x="108103" y="392192"/>
                  </a:lnTo>
                  <a:lnTo>
                    <a:pt x="134399" y="383006"/>
                  </a:lnTo>
                  <a:lnTo>
                    <a:pt x="165701" y="370355"/>
                  </a:lnTo>
                  <a:lnTo>
                    <a:pt x="200112" y="350291"/>
                  </a:lnTo>
                  <a:lnTo>
                    <a:pt x="233855" y="318328"/>
                  </a:lnTo>
                  <a:lnTo>
                    <a:pt x="251579" y="289769"/>
                  </a:lnTo>
                  <a:lnTo>
                    <a:pt x="265278" y="256438"/>
                  </a:lnTo>
                  <a:lnTo>
                    <a:pt x="271154" y="238660"/>
                  </a:lnTo>
                  <a:lnTo>
                    <a:pt x="275864" y="220457"/>
                  </a:lnTo>
                  <a:lnTo>
                    <a:pt x="279798" y="201973"/>
                  </a:lnTo>
                  <a:lnTo>
                    <a:pt x="283214" y="183300"/>
                  </a:lnTo>
                  <a:lnTo>
                    <a:pt x="284699" y="164501"/>
                  </a:lnTo>
                  <a:lnTo>
                    <a:pt x="284894" y="145618"/>
                  </a:lnTo>
                  <a:lnTo>
                    <a:pt x="284231" y="126680"/>
                  </a:lnTo>
                  <a:lnTo>
                    <a:pt x="282201" y="108498"/>
                  </a:lnTo>
                  <a:lnTo>
                    <a:pt x="275712" y="73479"/>
                  </a:lnTo>
                  <a:lnTo>
                    <a:pt x="265420" y="45745"/>
                  </a:lnTo>
                  <a:lnTo>
                    <a:pt x="252115" y="24422"/>
                  </a:lnTo>
                  <a:lnTo>
                    <a:pt x="235617" y="9654"/>
                  </a:lnTo>
                  <a:lnTo>
                    <a:pt x="215586" y="2032"/>
                  </a:lnTo>
                  <a:lnTo>
                    <a:pt x="204688" y="0"/>
                  </a:lnTo>
                  <a:lnTo>
                    <a:pt x="181996" y="4091"/>
                  </a:lnTo>
                  <a:lnTo>
                    <a:pt x="159475" y="15435"/>
                  </a:lnTo>
                  <a:lnTo>
                    <a:pt x="128152" y="45721"/>
                  </a:lnTo>
                  <a:lnTo>
                    <a:pt x="105647" y="73889"/>
                  </a:lnTo>
                  <a:lnTo>
                    <a:pt x="84531" y="109162"/>
                  </a:lnTo>
                  <a:lnTo>
                    <a:pt x="74455" y="128570"/>
                  </a:lnTo>
                  <a:lnTo>
                    <a:pt x="64563" y="149445"/>
                  </a:lnTo>
                  <a:lnTo>
                    <a:pt x="54793" y="171300"/>
                  </a:lnTo>
                  <a:lnTo>
                    <a:pt x="45106" y="193807"/>
                  </a:lnTo>
                  <a:lnTo>
                    <a:pt x="37060" y="217543"/>
                  </a:lnTo>
                  <a:lnTo>
                    <a:pt x="30107" y="242099"/>
                  </a:lnTo>
                  <a:lnTo>
                    <a:pt x="23885" y="267200"/>
                  </a:lnTo>
                  <a:lnTo>
                    <a:pt x="18150" y="292666"/>
                  </a:lnTo>
                  <a:lnTo>
                    <a:pt x="12739" y="318374"/>
                  </a:lnTo>
                  <a:lnTo>
                    <a:pt x="7544" y="344244"/>
                  </a:lnTo>
                  <a:lnTo>
                    <a:pt x="4081" y="370222"/>
                  </a:lnTo>
                  <a:lnTo>
                    <a:pt x="1772" y="396272"/>
                  </a:lnTo>
                  <a:lnTo>
                    <a:pt x="232" y="422370"/>
                  </a:lnTo>
                  <a:lnTo>
                    <a:pt x="0" y="447706"/>
                  </a:lnTo>
                  <a:lnTo>
                    <a:pt x="639" y="472534"/>
                  </a:lnTo>
                  <a:lnTo>
                    <a:pt x="1859" y="497024"/>
                  </a:lnTo>
                  <a:lnTo>
                    <a:pt x="5053" y="520494"/>
                  </a:lnTo>
                  <a:lnTo>
                    <a:pt x="9564" y="543285"/>
                  </a:lnTo>
                  <a:lnTo>
                    <a:pt x="14952" y="565622"/>
                  </a:lnTo>
                  <a:lnTo>
                    <a:pt x="21719" y="586864"/>
                  </a:lnTo>
                  <a:lnTo>
                    <a:pt x="29406" y="607375"/>
                  </a:lnTo>
                  <a:lnTo>
                    <a:pt x="37705" y="627399"/>
                  </a:lnTo>
                  <a:lnTo>
                    <a:pt x="55393" y="658114"/>
                  </a:lnTo>
                  <a:lnTo>
                    <a:pt x="74632" y="679968"/>
                  </a:lnTo>
                  <a:lnTo>
                    <a:pt x="96412" y="692326"/>
                  </a:lnTo>
                  <a:lnTo>
                    <a:pt x="123554" y="691998"/>
                  </a:lnTo>
                  <a:lnTo>
                    <a:pt x="138571" y="688577"/>
                  </a:lnTo>
                  <a:lnTo>
                    <a:pt x="170073" y="669959"/>
                  </a:lnTo>
                  <a:lnTo>
                    <a:pt x="203388" y="639195"/>
                  </a:lnTo>
                  <a:lnTo>
                    <a:pt x="221162" y="617656"/>
                  </a:lnTo>
                  <a:lnTo>
                    <a:pt x="239361" y="593772"/>
                  </a:lnTo>
                  <a:lnTo>
                    <a:pt x="257051" y="566736"/>
                  </a:lnTo>
                  <a:lnTo>
                    <a:pt x="274400" y="537600"/>
                  </a:lnTo>
                  <a:lnTo>
                    <a:pt x="291522" y="507064"/>
                  </a:lnTo>
                  <a:lnTo>
                    <a:pt x="309287" y="474800"/>
                  </a:lnTo>
                  <a:lnTo>
                    <a:pt x="327481" y="441384"/>
                  </a:lnTo>
                  <a:lnTo>
                    <a:pt x="345959" y="407201"/>
                  </a:lnTo>
                  <a:lnTo>
                    <a:pt x="358279" y="384412"/>
                  </a:lnTo>
                  <a:lnTo>
                    <a:pt x="382917" y="33883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397"/>
            <p:cNvSpPr/>
            <p:nvPr/>
          </p:nvSpPr>
          <p:spPr>
            <a:xfrm>
              <a:off x="7815263" y="1282293"/>
              <a:ext cx="585788" cy="708636"/>
            </a:xfrm>
            <a:custGeom>
              <a:avLst/>
              <a:gdLst/>
              <a:ahLst/>
              <a:cxnLst/>
              <a:rect l="0" t="0" r="0" b="0"/>
              <a:pathLst>
                <a:path w="585788" h="708636">
                  <a:moveTo>
                    <a:pt x="0" y="96451"/>
                  </a:moveTo>
                  <a:lnTo>
                    <a:pt x="5654" y="131768"/>
                  </a:lnTo>
                  <a:lnTo>
                    <a:pt x="7275" y="158979"/>
                  </a:lnTo>
                  <a:lnTo>
                    <a:pt x="8818" y="176236"/>
                  </a:lnTo>
                  <a:lnTo>
                    <a:pt x="10641" y="194885"/>
                  </a:lnTo>
                  <a:lnTo>
                    <a:pt x="12651" y="216842"/>
                  </a:lnTo>
                  <a:lnTo>
                    <a:pt x="14783" y="241005"/>
                  </a:lnTo>
                  <a:lnTo>
                    <a:pt x="16999" y="266639"/>
                  </a:lnTo>
                  <a:lnTo>
                    <a:pt x="19270" y="294047"/>
                  </a:lnTo>
                  <a:lnTo>
                    <a:pt x="21578" y="322638"/>
                  </a:lnTo>
                  <a:lnTo>
                    <a:pt x="23910" y="352017"/>
                  </a:lnTo>
                  <a:lnTo>
                    <a:pt x="27052" y="381128"/>
                  </a:lnTo>
                  <a:lnTo>
                    <a:pt x="30735" y="410061"/>
                  </a:lnTo>
                  <a:lnTo>
                    <a:pt x="34777" y="438874"/>
                  </a:lnTo>
                  <a:lnTo>
                    <a:pt x="39854" y="467608"/>
                  </a:lnTo>
                  <a:lnTo>
                    <a:pt x="45618" y="496289"/>
                  </a:lnTo>
                  <a:lnTo>
                    <a:pt x="51844" y="524934"/>
                  </a:lnTo>
                  <a:lnTo>
                    <a:pt x="57580" y="551175"/>
                  </a:lnTo>
                  <a:lnTo>
                    <a:pt x="62993" y="575813"/>
                  </a:lnTo>
                  <a:lnTo>
                    <a:pt x="68189" y="599382"/>
                  </a:lnTo>
                  <a:lnTo>
                    <a:pt x="72447" y="619857"/>
                  </a:lnTo>
                  <a:lnTo>
                    <a:pt x="79294" y="655307"/>
                  </a:lnTo>
                  <a:lnTo>
                    <a:pt x="87611" y="690663"/>
                  </a:lnTo>
                  <a:lnTo>
                    <a:pt x="95103" y="708635"/>
                  </a:lnTo>
                  <a:lnTo>
                    <a:pt x="96739" y="708567"/>
                  </a:lnTo>
                  <a:lnTo>
                    <a:pt x="101482" y="681413"/>
                  </a:lnTo>
                  <a:lnTo>
                    <a:pt x="104634" y="654090"/>
                  </a:lnTo>
                  <a:lnTo>
                    <a:pt x="105474" y="635691"/>
                  </a:lnTo>
                  <a:lnTo>
                    <a:pt x="106035" y="615488"/>
                  </a:lnTo>
                  <a:lnTo>
                    <a:pt x="107202" y="593288"/>
                  </a:lnTo>
                  <a:lnTo>
                    <a:pt x="108774" y="569757"/>
                  </a:lnTo>
                  <a:lnTo>
                    <a:pt x="110616" y="545338"/>
                  </a:lnTo>
                  <a:lnTo>
                    <a:pt x="113431" y="519534"/>
                  </a:lnTo>
                  <a:lnTo>
                    <a:pt x="116895" y="492806"/>
                  </a:lnTo>
                  <a:lnTo>
                    <a:pt x="120793" y="465463"/>
                  </a:lnTo>
                  <a:lnTo>
                    <a:pt x="125772" y="437709"/>
                  </a:lnTo>
                  <a:lnTo>
                    <a:pt x="131473" y="409681"/>
                  </a:lnTo>
                  <a:lnTo>
                    <a:pt x="137655" y="381471"/>
                  </a:lnTo>
                  <a:lnTo>
                    <a:pt x="145745" y="353933"/>
                  </a:lnTo>
                  <a:lnTo>
                    <a:pt x="155106" y="326843"/>
                  </a:lnTo>
                  <a:lnTo>
                    <a:pt x="165317" y="300052"/>
                  </a:lnTo>
                  <a:lnTo>
                    <a:pt x="176093" y="274254"/>
                  </a:lnTo>
                  <a:lnTo>
                    <a:pt x="187245" y="249117"/>
                  </a:lnTo>
                  <a:lnTo>
                    <a:pt x="198649" y="224422"/>
                  </a:lnTo>
                  <a:lnTo>
                    <a:pt x="211013" y="200815"/>
                  </a:lnTo>
                  <a:lnTo>
                    <a:pt x="224019" y="177933"/>
                  </a:lnTo>
                  <a:lnTo>
                    <a:pt x="237452" y="155535"/>
                  </a:lnTo>
                  <a:lnTo>
                    <a:pt x="252758" y="135840"/>
                  </a:lnTo>
                  <a:lnTo>
                    <a:pt x="286697" y="101257"/>
                  </a:lnTo>
                  <a:lnTo>
                    <a:pt x="320831" y="72129"/>
                  </a:lnTo>
                  <a:lnTo>
                    <a:pt x="354523" y="47541"/>
                  </a:lnTo>
                  <a:lnTo>
                    <a:pt x="388017" y="28676"/>
                  </a:lnTo>
                  <a:lnTo>
                    <a:pt x="419308" y="14470"/>
                  </a:lnTo>
                  <a:lnTo>
                    <a:pt x="448296" y="4452"/>
                  </a:lnTo>
                  <a:lnTo>
                    <a:pt x="474409" y="0"/>
                  </a:lnTo>
                  <a:lnTo>
                    <a:pt x="497127" y="2255"/>
                  </a:lnTo>
                  <a:lnTo>
                    <a:pt x="525651" y="12449"/>
                  </a:lnTo>
                  <a:lnTo>
                    <a:pt x="541597" y="22604"/>
                  </a:lnTo>
                  <a:lnTo>
                    <a:pt x="563169" y="46965"/>
                  </a:lnTo>
                  <a:lnTo>
                    <a:pt x="585787" y="8930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398"/>
            <p:cNvSpPr/>
            <p:nvPr/>
          </p:nvSpPr>
          <p:spPr>
            <a:xfrm>
              <a:off x="8390127" y="1378597"/>
              <a:ext cx="410974" cy="764529"/>
            </a:xfrm>
            <a:custGeom>
              <a:avLst/>
              <a:gdLst/>
              <a:ahLst/>
              <a:cxnLst/>
              <a:rect l="0" t="0" r="0" b="0"/>
              <a:pathLst>
                <a:path w="410974" h="764529">
                  <a:moveTo>
                    <a:pt x="410973" y="107303"/>
                  </a:moveTo>
                  <a:lnTo>
                    <a:pt x="408856" y="74123"/>
                  </a:lnTo>
                  <a:lnTo>
                    <a:pt x="403682" y="58425"/>
                  </a:lnTo>
                  <a:lnTo>
                    <a:pt x="386588" y="36200"/>
                  </a:lnTo>
                  <a:lnTo>
                    <a:pt x="360973" y="15327"/>
                  </a:lnTo>
                  <a:lnTo>
                    <a:pt x="339803" y="3983"/>
                  </a:lnTo>
                  <a:lnTo>
                    <a:pt x="315048" y="0"/>
                  </a:lnTo>
                  <a:lnTo>
                    <a:pt x="287377" y="1669"/>
                  </a:lnTo>
                  <a:lnTo>
                    <a:pt x="256558" y="7702"/>
                  </a:lnTo>
                  <a:lnTo>
                    <a:pt x="224340" y="17792"/>
                  </a:lnTo>
                  <a:lnTo>
                    <a:pt x="191500" y="32596"/>
                  </a:lnTo>
                  <a:lnTo>
                    <a:pt x="158384" y="55050"/>
                  </a:lnTo>
                  <a:lnTo>
                    <a:pt x="125145" y="83021"/>
                  </a:lnTo>
                  <a:lnTo>
                    <a:pt x="93438" y="115561"/>
                  </a:lnTo>
                  <a:lnTo>
                    <a:pt x="79427" y="134240"/>
                  </a:lnTo>
                  <a:lnTo>
                    <a:pt x="66117" y="153836"/>
                  </a:lnTo>
                  <a:lnTo>
                    <a:pt x="54069" y="174837"/>
                  </a:lnTo>
                  <a:lnTo>
                    <a:pt x="42862" y="196776"/>
                  </a:lnTo>
                  <a:lnTo>
                    <a:pt x="32216" y="219339"/>
                  </a:lnTo>
                  <a:lnTo>
                    <a:pt x="23531" y="241525"/>
                  </a:lnTo>
                  <a:lnTo>
                    <a:pt x="16153" y="263459"/>
                  </a:lnTo>
                  <a:lnTo>
                    <a:pt x="9647" y="285226"/>
                  </a:lnTo>
                  <a:lnTo>
                    <a:pt x="5310" y="306881"/>
                  </a:lnTo>
                  <a:lnTo>
                    <a:pt x="2418" y="328461"/>
                  </a:lnTo>
                  <a:lnTo>
                    <a:pt x="490" y="349992"/>
                  </a:lnTo>
                  <a:lnTo>
                    <a:pt x="0" y="371489"/>
                  </a:lnTo>
                  <a:lnTo>
                    <a:pt x="465" y="392965"/>
                  </a:lnTo>
                  <a:lnTo>
                    <a:pt x="1570" y="414425"/>
                  </a:lnTo>
                  <a:lnTo>
                    <a:pt x="3894" y="434289"/>
                  </a:lnTo>
                  <a:lnTo>
                    <a:pt x="7031" y="453087"/>
                  </a:lnTo>
                  <a:lnTo>
                    <a:pt x="17130" y="487204"/>
                  </a:lnTo>
                  <a:lnTo>
                    <a:pt x="34849" y="515596"/>
                  </a:lnTo>
                  <a:lnTo>
                    <a:pt x="67137" y="542515"/>
                  </a:lnTo>
                  <a:lnTo>
                    <a:pt x="92263" y="548645"/>
                  </a:lnTo>
                  <a:lnTo>
                    <a:pt x="105631" y="549169"/>
                  </a:lnTo>
                  <a:lnTo>
                    <a:pt x="135301" y="539167"/>
                  </a:lnTo>
                  <a:lnTo>
                    <a:pt x="166214" y="518318"/>
                  </a:lnTo>
                  <a:lnTo>
                    <a:pt x="195830" y="485239"/>
                  </a:lnTo>
                  <a:lnTo>
                    <a:pt x="210394" y="464829"/>
                  </a:lnTo>
                  <a:lnTo>
                    <a:pt x="224866" y="442491"/>
                  </a:lnTo>
                  <a:lnTo>
                    <a:pt x="239277" y="418868"/>
                  </a:lnTo>
                  <a:lnTo>
                    <a:pt x="252059" y="392800"/>
                  </a:lnTo>
                  <a:lnTo>
                    <a:pt x="263755" y="365103"/>
                  </a:lnTo>
                  <a:lnTo>
                    <a:pt x="274728" y="336320"/>
                  </a:lnTo>
                  <a:lnTo>
                    <a:pt x="285218" y="307606"/>
                  </a:lnTo>
                  <a:lnTo>
                    <a:pt x="295386" y="278938"/>
                  </a:lnTo>
                  <a:lnTo>
                    <a:pt x="305340" y="250302"/>
                  </a:lnTo>
                  <a:lnTo>
                    <a:pt x="314357" y="223273"/>
                  </a:lnTo>
                  <a:lnTo>
                    <a:pt x="322750" y="197316"/>
                  </a:lnTo>
                  <a:lnTo>
                    <a:pt x="330726" y="172074"/>
                  </a:lnTo>
                  <a:lnTo>
                    <a:pt x="337632" y="150484"/>
                  </a:lnTo>
                  <a:lnTo>
                    <a:pt x="343822" y="131328"/>
                  </a:lnTo>
                  <a:lnTo>
                    <a:pt x="354141" y="99724"/>
                  </a:lnTo>
                  <a:lnTo>
                    <a:pt x="365116" y="68500"/>
                  </a:lnTo>
                  <a:lnTo>
                    <a:pt x="366114" y="67147"/>
                  </a:lnTo>
                  <a:lnTo>
                    <a:pt x="367223" y="74110"/>
                  </a:lnTo>
                  <a:lnTo>
                    <a:pt x="367848" y="104347"/>
                  </a:lnTo>
                  <a:lnTo>
                    <a:pt x="367993" y="138533"/>
                  </a:lnTo>
                  <a:lnTo>
                    <a:pt x="368033" y="159873"/>
                  </a:lnTo>
                  <a:lnTo>
                    <a:pt x="368059" y="182831"/>
                  </a:lnTo>
                  <a:lnTo>
                    <a:pt x="367282" y="206867"/>
                  </a:lnTo>
                  <a:lnTo>
                    <a:pt x="365971" y="231623"/>
                  </a:lnTo>
                  <a:lnTo>
                    <a:pt x="364303" y="256858"/>
                  </a:lnTo>
                  <a:lnTo>
                    <a:pt x="362397" y="284000"/>
                  </a:lnTo>
                  <a:lnTo>
                    <a:pt x="360333" y="312414"/>
                  </a:lnTo>
                  <a:lnTo>
                    <a:pt x="358163" y="341675"/>
                  </a:lnTo>
                  <a:lnTo>
                    <a:pt x="355128" y="370707"/>
                  </a:lnTo>
                  <a:lnTo>
                    <a:pt x="351518" y="399587"/>
                  </a:lnTo>
                  <a:lnTo>
                    <a:pt x="347524" y="428365"/>
                  </a:lnTo>
                  <a:lnTo>
                    <a:pt x="343273" y="457076"/>
                  </a:lnTo>
                  <a:lnTo>
                    <a:pt x="338853" y="485741"/>
                  </a:lnTo>
                  <a:lnTo>
                    <a:pt x="334318" y="514376"/>
                  </a:lnTo>
                  <a:lnTo>
                    <a:pt x="329707" y="541404"/>
                  </a:lnTo>
                  <a:lnTo>
                    <a:pt x="325046" y="567360"/>
                  </a:lnTo>
                  <a:lnTo>
                    <a:pt x="320351" y="592601"/>
                  </a:lnTo>
                  <a:lnTo>
                    <a:pt x="315633" y="616573"/>
                  </a:lnTo>
                  <a:lnTo>
                    <a:pt x="310901" y="639697"/>
                  </a:lnTo>
                  <a:lnTo>
                    <a:pt x="306158" y="662258"/>
                  </a:lnTo>
                  <a:lnTo>
                    <a:pt x="302203" y="683648"/>
                  </a:lnTo>
                  <a:lnTo>
                    <a:pt x="298772" y="704258"/>
                  </a:lnTo>
                  <a:lnTo>
                    <a:pt x="293638" y="737741"/>
                  </a:lnTo>
                  <a:lnTo>
                    <a:pt x="289529" y="76452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19009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locker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1600200"/>
            <a:ext cx="1828800" cy="4729655"/>
          </a:xfrm>
        </p:spPr>
      </p:pic>
      <p:grpSp>
        <p:nvGrpSpPr>
          <p:cNvPr id="17" name="SMARTInkShape-Group140"/>
          <p:cNvGrpSpPr/>
          <p:nvPr/>
        </p:nvGrpSpPr>
        <p:grpSpPr>
          <a:xfrm>
            <a:off x="250031" y="1221581"/>
            <a:ext cx="521495" cy="1143355"/>
            <a:chOff x="250031" y="1221581"/>
            <a:chExt cx="521495" cy="1143355"/>
          </a:xfrm>
        </p:grpSpPr>
        <p:sp>
          <p:nvSpPr>
            <p:cNvPr id="15" name="SMARTInkShape-399"/>
            <p:cNvSpPr/>
            <p:nvPr/>
          </p:nvSpPr>
          <p:spPr>
            <a:xfrm>
              <a:off x="250031" y="1770937"/>
              <a:ext cx="378620" cy="593999"/>
            </a:xfrm>
            <a:custGeom>
              <a:avLst/>
              <a:gdLst/>
              <a:ahLst/>
              <a:cxnLst/>
              <a:rect l="0" t="0" r="0" b="0"/>
              <a:pathLst>
                <a:path w="378620" h="593999">
                  <a:moveTo>
                    <a:pt x="0" y="407907"/>
                  </a:moveTo>
                  <a:lnTo>
                    <a:pt x="0" y="414058"/>
                  </a:lnTo>
                  <a:lnTo>
                    <a:pt x="0" y="410964"/>
                  </a:lnTo>
                  <a:lnTo>
                    <a:pt x="4234" y="407149"/>
                  </a:lnTo>
                  <a:lnTo>
                    <a:pt x="38834" y="383665"/>
                  </a:lnTo>
                  <a:lnTo>
                    <a:pt x="60916" y="365383"/>
                  </a:lnTo>
                  <a:lnTo>
                    <a:pt x="77917" y="349395"/>
                  </a:lnTo>
                  <a:lnTo>
                    <a:pt x="97189" y="330799"/>
                  </a:lnTo>
                  <a:lnTo>
                    <a:pt x="115592" y="312051"/>
                  </a:lnTo>
                  <a:lnTo>
                    <a:pt x="133418" y="293203"/>
                  </a:lnTo>
                  <a:lnTo>
                    <a:pt x="150858" y="274288"/>
                  </a:lnTo>
                  <a:lnTo>
                    <a:pt x="165660" y="254534"/>
                  </a:lnTo>
                  <a:lnTo>
                    <a:pt x="178702" y="234220"/>
                  </a:lnTo>
                  <a:lnTo>
                    <a:pt x="190572" y="213535"/>
                  </a:lnTo>
                  <a:lnTo>
                    <a:pt x="200073" y="193394"/>
                  </a:lnTo>
                  <a:lnTo>
                    <a:pt x="207995" y="173617"/>
                  </a:lnTo>
                  <a:lnTo>
                    <a:pt x="214863" y="154082"/>
                  </a:lnTo>
                  <a:lnTo>
                    <a:pt x="219442" y="135503"/>
                  </a:lnTo>
                  <a:lnTo>
                    <a:pt x="224530" y="100043"/>
                  </a:lnTo>
                  <a:lnTo>
                    <a:pt x="224675" y="69995"/>
                  </a:lnTo>
                  <a:lnTo>
                    <a:pt x="221299" y="44205"/>
                  </a:lnTo>
                  <a:lnTo>
                    <a:pt x="210474" y="14217"/>
                  </a:lnTo>
                  <a:lnTo>
                    <a:pt x="201759" y="3275"/>
                  </a:lnTo>
                  <a:lnTo>
                    <a:pt x="197212" y="834"/>
                  </a:lnTo>
                  <a:lnTo>
                    <a:pt x="192594" y="0"/>
                  </a:lnTo>
                  <a:lnTo>
                    <a:pt x="187927" y="237"/>
                  </a:lnTo>
                  <a:lnTo>
                    <a:pt x="178509" y="6852"/>
                  </a:lnTo>
                  <a:lnTo>
                    <a:pt x="155564" y="37240"/>
                  </a:lnTo>
                  <a:lnTo>
                    <a:pt x="139267" y="69400"/>
                  </a:lnTo>
                  <a:lnTo>
                    <a:pt x="120375" y="104144"/>
                  </a:lnTo>
                  <a:lnTo>
                    <a:pt x="106681" y="132407"/>
                  </a:lnTo>
                  <a:lnTo>
                    <a:pt x="92658" y="166135"/>
                  </a:lnTo>
                  <a:lnTo>
                    <a:pt x="86378" y="184020"/>
                  </a:lnTo>
                  <a:lnTo>
                    <a:pt x="80604" y="202292"/>
                  </a:lnTo>
                  <a:lnTo>
                    <a:pt x="75168" y="220824"/>
                  </a:lnTo>
                  <a:lnTo>
                    <a:pt x="69956" y="240323"/>
                  </a:lnTo>
                  <a:lnTo>
                    <a:pt x="64893" y="260465"/>
                  </a:lnTo>
                  <a:lnTo>
                    <a:pt x="59931" y="281037"/>
                  </a:lnTo>
                  <a:lnTo>
                    <a:pt x="55829" y="301102"/>
                  </a:lnTo>
                  <a:lnTo>
                    <a:pt x="52301" y="320829"/>
                  </a:lnTo>
                  <a:lnTo>
                    <a:pt x="49155" y="340330"/>
                  </a:lnTo>
                  <a:lnTo>
                    <a:pt x="47851" y="361268"/>
                  </a:lnTo>
                  <a:lnTo>
                    <a:pt x="47776" y="383164"/>
                  </a:lnTo>
                  <a:lnTo>
                    <a:pt x="48519" y="405699"/>
                  </a:lnTo>
                  <a:lnTo>
                    <a:pt x="52190" y="427866"/>
                  </a:lnTo>
                  <a:lnTo>
                    <a:pt x="57812" y="449788"/>
                  </a:lnTo>
                  <a:lnTo>
                    <a:pt x="64735" y="471546"/>
                  </a:lnTo>
                  <a:lnTo>
                    <a:pt x="74907" y="491608"/>
                  </a:lnTo>
                  <a:lnTo>
                    <a:pt x="87244" y="510539"/>
                  </a:lnTo>
                  <a:lnTo>
                    <a:pt x="116563" y="544009"/>
                  </a:lnTo>
                  <a:lnTo>
                    <a:pt x="150760" y="569467"/>
                  </a:lnTo>
                  <a:lnTo>
                    <a:pt x="168769" y="578320"/>
                  </a:lnTo>
                  <a:lnTo>
                    <a:pt x="187125" y="585016"/>
                  </a:lnTo>
                  <a:lnTo>
                    <a:pt x="205713" y="590273"/>
                  </a:lnTo>
                  <a:lnTo>
                    <a:pt x="239066" y="593998"/>
                  </a:lnTo>
                  <a:lnTo>
                    <a:pt x="254627" y="593880"/>
                  </a:lnTo>
                  <a:lnTo>
                    <a:pt x="280384" y="585282"/>
                  </a:lnTo>
                  <a:lnTo>
                    <a:pt x="312735" y="564708"/>
                  </a:lnTo>
                  <a:lnTo>
                    <a:pt x="348319" y="536423"/>
                  </a:lnTo>
                  <a:lnTo>
                    <a:pt x="378619" y="51506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400"/>
            <p:cNvSpPr/>
            <p:nvPr/>
          </p:nvSpPr>
          <p:spPr>
            <a:xfrm>
              <a:off x="743244" y="1221581"/>
              <a:ext cx="28282" cy="1101415"/>
            </a:xfrm>
            <a:custGeom>
              <a:avLst/>
              <a:gdLst/>
              <a:ahLst/>
              <a:cxnLst/>
              <a:rect l="0" t="0" r="0" b="0"/>
              <a:pathLst>
                <a:path w="28282" h="1101415">
                  <a:moveTo>
                    <a:pt x="28281" y="0"/>
                  </a:moveTo>
                  <a:lnTo>
                    <a:pt x="28281" y="25988"/>
                  </a:lnTo>
                  <a:lnTo>
                    <a:pt x="28281" y="54942"/>
                  </a:lnTo>
                  <a:lnTo>
                    <a:pt x="28281" y="74728"/>
                  </a:lnTo>
                  <a:lnTo>
                    <a:pt x="28281" y="97444"/>
                  </a:lnTo>
                  <a:lnTo>
                    <a:pt x="28281" y="122113"/>
                  </a:lnTo>
                  <a:lnTo>
                    <a:pt x="27487" y="149671"/>
                  </a:lnTo>
                  <a:lnTo>
                    <a:pt x="26164" y="179156"/>
                  </a:lnTo>
                  <a:lnTo>
                    <a:pt x="24489" y="209925"/>
                  </a:lnTo>
                  <a:lnTo>
                    <a:pt x="23372" y="242344"/>
                  </a:lnTo>
                  <a:lnTo>
                    <a:pt x="22627" y="275862"/>
                  </a:lnTo>
                  <a:lnTo>
                    <a:pt x="22130" y="310115"/>
                  </a:lnTo>
                  <a:lnTo>
                    <a:pt x="21799" y="345650"/>
                  </a:lnTo>
                  <a:lnTo>
                    <a:pt x="21579" y="382039"/>
                  </a:lnTo>
                  <a:lnTo>
                    <a:pt x="21432" y="418999"/>
                  </a:lnTo>
                  <a:lnTo>
                    <a:pt x="20540" y="455545"/>
                  </a:lnTo>
                  <a:lnTo>
                    <a:pt x="19151" y="491816"/>
                  </a:lnTo>
                  <a:lnTo>
                    <a:pt x="17432" y="527902"/>
                  </a:lnTo>
                  <a:lnTo>
                    <a:pt x="16286" y="563072"/>
                  </a:lnTo>
                  <a:lnTo>
                    <a:pt x="15522" y="597632"/>
                  </a:lnTo>
                  <a:lnTo>
                    <a:pt x="15012" y="631784"/>
                  </a:lnTo>
                  <a:lnTo>
                    <a:pt x="13879" y="664077"/>
                  </a:lnTo>
                  <a:lnTo>
                    <a:pt x="12330" y="695130"/>
                  </a:lnTo>
                  <a:lnTo>
                    <a:pt x="10503" y="725358"/>
                  </a:lnTo>
                  <a:lnTo>
                    <a:pt x="9285" y="755035"/>
                  </a:lnTo>
                  <a:lnTo>
                    <a:pt x="8473" y="784344"/>
                  </a:lnTo>
                  <a:lnTo>
                    <a:pt x="7932" y="813408"/>
                  </a:lnTo>
                  <a:lnTo>
                    <a:pt x="7571" y="840722"/>
                  </a:lnTo>
                  <a:lnTo>
                    <a:pt x="7331" y="866869"/>
                  </a:lnTo>
                  <a:lnTo>
                    <a:pt x="7170" y="892238"/>
                  </a:lnTo>
                  <a:lnTo>
                    <a:pt x="7064" y="915500"/>
                  </a:lnTo>
                  <a:lnTo>
                    <a:pt x="6992" y="937359"/>
                  </a:lnTo>
                  <a:lnTo>
                    <a:pt x="6945" y="958281"/>
                  </a:lnTo>
                  <a:lnTo>
                    <a:pt x="6913" y="977785"/>
                  </a:lnTo>
                  <a:lnTo>
                    <a:pt x="6892" y="996344"/>
                  </a:lnTo>
                  <a:lnTo>
                    <a:pt x="6868" y="1029401"/>
                  </a:lnTo>
                  <a:lnTo>
                    <a:pt x="6855" y="1065068"/>
                  </a:lnTo>
                  <a:lnTo>
                    <a:pt x="6058" y="1089482"/>
                  </a:lnTo>
                  <a:lnTo>
                    <a:pt x="3058" y="1098842"/>
                  </a:lnTo>
                  <a:lnTo>
                    <a:pt x="1941" y="1100861"/>
                  </a:lnTo>
                  <a:lnTo>
                    <a:pt x="1196" y="1101414"/>
                  </a:lnTo>
                  <a:lnTo>
                    <a:pt x="699" y="1100988"/>
                  </a:lnTo>
                  <a:lnTo>
                    <a:pt x="0" y="1096597"/>
                  </a:lnTo>
                  <a:lnTo>
                    <a:pt x="9675" y="1063481"/>
                  </a:lnTo>
                  <a:lnTo>
                    <a:pt x="28281" y="102155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SMARTInkShape-Group141"/>
          <p:cNvGrpSpPr/>
          <p:nvPr/>
        </p:nvGrpSpPr>
        <p:grpSpPr>
          <a:xfrm>
            <a:off x="548003" y="2864644"/>
            <a:ext cx="3897285" cy="1030002"/>
            <a:chOff x="548003" y="2864644"/>
            <a:chExt cx="3897285" cy="1030002"/>
          </a:xfrm>
        </p:grpSpPr>
        <p:sp>
          <p:nvSpPr>
            <p:cNvPr id="18" name="SMARTInkShape-401"/>
            <p:cNvSpPr/>
            <p:nvPr/>
          </p:nvSpPr>
          <p:spPr>
            <a:xfrm>
              <a:off x="3786188" y="2864644"/>
              <a:ext cx="35719" cy="50007"/>
            </a:xfrm>
            <a:custGeom>
              <a:avLst/>
              <a:gdLst/>
              <a:ahLst/>
              <a:cxnLst/>
              <a:rect l="0" t="0" r="0" b="0"/>
              <a:pathLst>
                <a:path w="35719" h="50007">
                  <a:moveTo>
                    <a:pt x="0" y="0"/>
                  </a:moveTo>
                  <a:lnTo>
                    <a:pt x="0" y="9943"/>
                  </a:lnTo>
                  <a:lnTo>
                    <a:pt x="3792" y="20585"/>
                  </a:lnTo>
                  <a:lnTo>
                    <a:pt x="35718" y="5000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402"/>
            <p:cNvSpPr/>
            <p:nvPr/>
          </p:nvSpPr>
          <p:spPr>
            <a:xfrm>
              <a:off x="3743325" y="3143250"/>
              <a:ext cx="17779" cy="572567"/>
            </a:xfrm>
            <a:custGeom>
              <a:avLst/>
              <a:gdLst/>
              <a:ahLst/>
              <a:cxnLst/>
              <a:rect l="0" t="0" r="0" b="0"/>
              <a:pathLst>
                <a:path w="17779" h="572567">
                  <a:moveTo>
                    <a:pt x="0" y="0"/>
                  </a:moveTo>
                  <a:lnTo>
                    <a:pt x="3792" y="0"/>
                  </a:lnTo>
                  <a:lnTo>
                    <a:pt x="4909" y="2381"/>
                  </a:lnTo>
                  <a:lnTo>
                    <a:pt x="6850" y="33622"/>
                  </a:lnTo>
                  <a:lnTo>
                    <a:pt x="10849" y="64114"/>
                  </a:lnTo>
                  <a:lnTo>
                    <a:pt x="12759" y="88820"/>
                  </a:lnTo>
                  <a:lnTo>
                    <a:pt x="14402" y="116469"/>
                  </a:lnTo>
                  <a:lnTo>
                    <a:pt x="17778" y="147279"/>
                  </a:lnTo>
                  <a:lnTo>
                    <a:pt x="17691" y="181609"/>
                  </a:lnTo>
                  <a:lnTo>
                    <a:pt x="16556" y="199654"/>
                  </a:lnTo>
                  <a:lnTo>
                    <a:pt x="15800" y="218034"/>
                  </a:lnTo>
                  <a:lnTo>
                    <a:pt x="15296" y="236637"/>
                  </a:lnTo>
                  <a:lnTo>
                    <a:pt x="14960" y="255389"/>
                  </a:lnTo>
                  <a:lnTo>
                    <a:pt x="14736" y="274241"/>
                  </a:lnTo>
                  <a:lnTo>
                    <a:pt x="14586" y="293158"/>
                  </a:lnTo>
                  <a:lnTo>
                    <a:pt x="14487" y="312120"/>
                  </a:lnTo>
                  <a:lnTo>
                    <a:pt x="14420" y="331112"/>
                  </a:lnTo>
                  <a:lnTo>
                    <a:pt x="14376" y="350122"/>
                  </a:lnTo>
                  <a:lnTo>
                    <a:pt x="14346" y="369146"/>
                  </a:lnTo>
                  <a:lnTo>
                    <a:pt x="14327" y="388179"/>
                  </a:lnTo>
                  <a:lnTo>
                    <a:pt x="14314" y="407217"/>
                  </a:lnTo>
                  <a:lnTo>
                    <a:pt x="14305" y="426259"/>
                  </a:lnTo>
                  <a:lnTo>
                    <a:pt x="14295" y="460117"/>
                  </a:lnTo>
                  <a:lnTo>
                    <a:pt x="14291" y="491041"/>
                  </a:lnTo>
                  <a:lnTo>
                    <a:pt x="14289" y="520659"/>
                  </a:lnTo>
                  <a:lnTo>
                    <a:pt x="14288" y="552732"/>
                  </a:lnTo>
                  <a:lnTo>
                    <a:pt x="14288" y="572566"/>
                  </a:lnTo>
                  <a:lnTo>
                    <a:pt x="14288" y="539949"/>
                  </a:lnTo>
                  <a:lnTo>
                    <a:pt x="14288" y="506677"/>
                  </a:lnTo>
                  <a:lnTo>
                    <a:pt x="14288" y="486216"/>
                  </a:lnTo>
                  <a:lnTo>
                    <a:pt x="14288" y="463844"/>
                  </a:lnTo>
                  <a:lnTo>
                    <a:pt x="14288" y="440198"/>
                  </a:lnTo>
                  <a:lnTo>
                    <a:pt x="14288" y="39290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403"/>
            <p:cNvSpPr/>
            <p:nvPr/>
          </p:nvSpPr>
          <p:spPr>
            <a:xfrm>
              <a:off x="3200400" y="3170320"/>
              <a:ext cx="407195" cy="511201"/>
            </a:xfrm>
            <a:custGeom>
              <a:avLst/>
              <a:gdLst/>
              <a:ahLst/>
              <a:cxnLst/>
              <a:rect l="0" t="0" r="0" b="0"/>
              <a:pathLst>
                <a:path w="407195" h="511201">
                  <a:moveTo>
                    <a:pt x="0" y="15793"/>
                  </a:moveTo>
                  <a:lnTo>
                    <a:pt x="794" y="27993"/>
                  </a:lnTo>
                  <a:lnTo>
                    <a:pt x="5654" y="56743"/>
                  </a:lnTo>
                  <a:lnTo>
                    <a:pt x="7276" y="79237"/>
                  </a:lnTo>
                  <a:lnTo>
                    <a:pt x="10642" y="107755"/>
                  </a:lnTo>
                  <a:lnTo>
                    <a:pt x="14784" y="141067"/>
                  </a:lnTo>
                  <a:lnTo>
                    <a:pt x="17000" y="158840"/>
                  </a:lnTo>
                  <a:lnTo>
                    <a:pt x="18477" y="177832"/>
                  </a:lnTo>
                  <a:lnTo>
                    <a:pt x="19462" y="197638"/>
                  </a:lnTo>
                  <a:lnTo>
                    <a:pt x="20118" y="217986"/>
                  </a:lnTo>
                  <a:lnTo>
                    <a:pt x="21349" y="238694"/>
                  </a:lnTo>
                  <a:lnTo>
                    <a:pt x="22964" y="259644"/>
                  </a:lnTo>
                  <a:lnTo>
                    <a:pt x="24835" y="280754"/>
                  </a:lnTo>
                  <a:lnTo>
                    <a:pt x="26875" y="301177"/>
                  </a:lnTo>
                  <a:lnTo>
                    <a:pt x="29029" y="321142"/>
                  </a:lnTo>
                  <a:lnTo>
                    <a:pt x="31259" y="340803"/>
                  </a:lnTo>
                  <a:lnTo>
                    <a:pt x="34333" y="359466"/>
                  </a:lnTo>
                  <a:lnTo>
                    <a:pt x="41982" y="395020"/>
                  </a:lnTo>
                  <a:lnTo>
                    <a:pt x="46440" y="427226"/>
                  </a:lnTo>
                  <a:lnTo>
                    <a:pt x="49215" y="455033"/>
                  </a:lnTo>
                  <a:lnTo>
                    <a:pt x="55240" y="484075"/>
                  </a:lnTo>
                  <a:lnTo>
                    <a:pt x="62945" y="511200"/>
                  </a:lnTo>
                  <a:lnTo>
                    <a:pt x="62600" y="511164"/>
                  </a:lnTo>
                  <a:lnTo>
                    <a:pt x="58324" y="501942"/>
                  </a:lnTo>
                  <a:lnTo>
                    <a:pt x="51884" y="466951"/>
                  </a:lnTo>
                  <a:lnTo>
                    <a:pt x="50841" y="440145"/>
                  </a:lnTo>
                  <a:lnTo>
                    <a:pt x="50377" y="407065"/>
                  </a:lnTo>
                  <a:lnTo>
                    <a:pt x="50254" y="388559"/>
                  </a:lnTo>
                  <a:lnTo>
                    <a:pt x="50171" y="369079"/>
                  </a:lnTo>
                  <a:lnTo>
                    <a:pt x="50116" y="348948"/>
                  </a:lnTo>
                  <a:lnTo>
                    <a:pt x="50873" y="328383"/>
                  </a:lnTo>
                  <a:lnTo>
                    <a:pt x="52172" y="307530"/>
                  </a:lnTo>
                  <a:lnTo>
                    <a:pt x="53831" y="286484"/>
                  </a:lnTo>
                  <a:lnTo>
                    <a:pt x="57319" y="266104"/>
                  </a:lnTo>
                  <a:lnTo>
                    <a:pt x="62025" y="246166"/>
                  </a:lnTo>
                  <a:lnTo>
                    <a:pt x="67544" y="226525"/>
                  </a:lnTo>
                  <a:lnTo>
                    <a:pt x="73604" y="206287"/>
                  </a:lnTo>
                  <a:lnTo>
                    <a:pt x="80026" y="185652"/>
                  </a:lnTo>
                  <a:lnTo>
                    <a:pt x="86688" y="164750"/>
                  </a:lnTo>
                  <a:lnTo>
                    <a:pt x="94304" y="145261"/>
                  </a:lnTo>
                  <a:lnTo>
                    <a:pt x="102557" y="126711"/>
                  </a:lnTo>
                  <a:lnTo>
                    <a:pt x="120987" y="92871"/>
                  </a:lnTo>
                  <a:lnTo>
                    <a:pt x="142408" y="64602"/>
                  </a:lnTo>
                  <a:lnTo>
                    <a:pt x="167274" y="40925"/>
                  </a:lnTo>
                  <a:lnTo>
                    <a:pt x="194200" y="22200"/>
                  </a:lnTo>
                  <a:lnTo>
                    <a:pt x="222042" y="11232"/>
                  </a:lnTo>
                  <a:lnTo>
                    <a:pt x="256908" y="595"/>
                  </a:lnTo>
                  <a:lnTo>
                    <a:pt x="287346" y="0"/>
                  </a:lnTo>
                  <a:lnTo>
                    <a:pt x="316474" y="4852"/>
                  </a:lnTo>
                  <a:lnTo>
                    <a:pt x="333536" y="13311"/>
                  </a:lnTo>
                  <a:lnTo>
                    <a:pt x="354413" y="31461"/>
                  </a:lnTo>
                  <a:lnTo>
                    <a:pt x="380635" y="65981"/>
                  </a:lnTo>
                  <a:lnTo>
                    <a:pt x="403046" y="101387"/>
                  </a:lnTo>
                  <a:lnTo>
                    <a:pt x="407194" y="10866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404"/>
            <p:cNvSpPr/>
            <p:nvPr/>
          </p:nvSpPr>
          <p:spPr>
            <a:xfrm>
              <a:off x="2619599" y="3165674"/>
              <a:ext cx="523652" cy="478420"/>
            </a:xfrm>
            <a:custGeom>
              <a:avLst/>
              <a:gdLst/>
              <a:ahLst/>
              <a:cxnLst/>
              <a:rect l="0" t="0" r="0" b="0"/>
              <a:pathLst>
                <a:path w="523652" h="478420">
                  <a:moveTo>
                    <a:pt x="252189" y="6151"/>
                  </a:moveTo>
                  <a:lnTo>
                    <a:pt x="248396" y="2359"/>
                  </a:lnTo>
                  <a:lnTo>
                    <a:pt x="234661" y="0"/>
                  </a:lnTo>
                  <a:lnTo>
                    <a:pt x="207099" y="4907"/>
                  </a:lnTo>
                  <a:lnTo>
                    <a:pt x="176299" y="12838"/>
                  </a:lnTo>
                  <a:lnTo>
                    <a:pt x="142037" y="30357"/>
                  </a:lnTo>
                  <a:lnTo>
                    <a:pt x="106750" y="56891"/>
                  </a:lnTo>
                  <a:lnTo>
                    <a:pt x="83039" y="81090"/>
                  </a:lnTo>
                  <a:lnTo>
                    <a:pt x="61388" y="109836"/>
                  </a:lnTo>
                  <a:lnTo>
                    <a:pt x="42769" y="141133"/>
                  </a:lnTo>
                  <a:lnTo>
                    <a:pt x="29203" y="173564"/>
                  </a:lnTo>
                  <a:lnTo>
                    <a:pt x="17881" y="208615"/>
                  </a:lnTo>
                  <a:lnTo>
                    <a:pt x="12640" y="226852"/>
                  </a:lnTo>
                  <a:lnTo>
                    <a:pt x="8352" y="245360"/>
                  </a:lnTo>
                  <a:lnTo>
                    <a:pt x="4700" y="264049"/>
                  </a:lnTo>
                  <a:lnTo>
                    <a:pt x="1471" y="282858"/>
                  </a:lnTo>
                  <a:lnTo>
                    <a:pt x="0" y="318573"/>
                  </a:lnTo>
                  <a:lnTo>
                    <a:pt x="3580" y="352968"/>
                  </a:lnTo>
                  <a:lnTo>
                    <a:pt x="13108" y="386775"/>
                  </a:lnTo>
                  <a:lnTo>
                    <a:pt x="25281" y="416088"/>
                  </a:lnTo>
                  <a:lnTo>
                    <a:pt x="40216" y="440758"/>
                  </a:lnTo>
                  <a:lnTo>
                    <a:pt x="60082" y="459659"/>
                  </a:lnTo>
                  <a:lnTo>
                    <a:pt x="93580" y="476104"/>
                  </a:lnTo>
                  <a:lnTo>
                    <a:pt x="128641" y="478419"/>
                  </a:lnTo>
                  <a:lnTo>
                    <a:pt x="154416" y="471635"/>
                  </a:lnTo>
                  <a:lnTo>
                    <a:pt x="181747" y="459095"/>
                  </a:lnTo>
                  <a:lnTo>
                    <a:pt x="209768" y="440293"/>
                  </a:lnTo>
                  <a:lnTo>
                    <a:pt x="233864" y="412357"/>
                  </a:lnTo>
                  <a:lnTo>
                    <a:pt x="255951" y="377981"/>
                  </a:lnTo>
                  <a:lnTo>
                    <a:pt x="267396" y="358812"/>
                  </a:lnTo>
                  <a:lnTo>
                    <a:pt x="278996" y="338890"/>
                  </a:lnTo>
                  <a:lnTo>
                    <a:pt x="289110" y="319258"/>
                  </a:lnTo>
                  <a:lnTo>
                    <a:pt x="298234" y="299820"/>
                  </a:lnTo>
                  <a:lnTo>
                    <a:pt x="306698" y="280512"/>
                  </a:lnTo>
                  <a:lnTo>
                    <a:pt x="314722" y="260496"/>
                  </a:lnTo>
                  <a:lnTo>
                    <a:pt x="322452" y="240008"/>
                  </a:lnTo>
                  <a:lnTo>
                    <a:pt x="329987" y="219206"/>
                  </a:lnTo>
                  <a:lnTo>
                    <a:pt x="335804" y="199781"/>
                  </a:lnTo>
                  <a:lnTo>
                    <a:pt x="340476" y="181275"/>
                  </a:lnTo>
                  <a:lnTo>
                    <a:pt x="347784" y="147484"/>
                  </a:lnTo>
                  <a:lnTo>
                    <a:pt x="353677" y="119236"/>
                  </a:lnTo>
                  <a:lnTo>
                    <a:pt x="358943" y="93453"/>
                  </a:lnTo>
                  <a:lnTo>
                    <a:pt x="364253" y="62975"/>
                  </a:lnTo>
                  <a:lnTo>
                    <a:pt x="366047" y="46039"/>
                  </a:lnTo>
                  <a:lnTo>
                    <a:pt x="366194" y="46237"/>
                  </a:lnTo>
                  <a:lnTo>
                    <a:pt x="366358" y="50690"/>
                  </a:lnTo>
                  <a:lnTo>
                    <a:pt x="358700" y="82983"/>
                  </a:lnTo>
                  <a:lnTo>
                    <a:pt x="355090" y="105386"/>
                  </a:lnTo>
                  <a:lnTo>
                    <a:pt x="353485" y="133864"/>
                  </a:lnTo>
                  <a:lnTo>
                    <a:pt x="350655" y="165041"/>
                  </a:lnTo>
                  <a:lnTo>
                    <a:pt x="347545" y="198213"/>
                  </a:lnTo>
                  <a:lnTo>
                    <a:pt x="346716" y="215948"/>
                  </a:lnTo>
                  <a:lnTo>
                    <a:pt x="346163" y="234122"/>
                  </a:lnTo>
                  <a:lnTo>
                    <a:pt x="346588" y="252588"/>
                  </a:lnTo>
                  <a:lnTo>
                    <a:pt x="347666" y="271248"/>
                  </a:lnTo>
                  <a:lnTo>
                    <a:pt x="349177" y="290039"/>
                  </a:lnTo>
                  <a:lnTo>
                    <a:pt x="350857" y="325734"/>
                  </a:lnTo>
                  <a:lnTo>
                    <a:pt x="353191" y="359326"/>
                  </a:lnTo>
                  <a:lnTo>
                    <a:pt x="359520" y="390130"/>
                  </a:lnTo>
                  <a:lnTo>
                    <a:pt x="367625" y="419696"/>
                  </a:lnTo>
                  <a:lnTo>
                    <a:pt x="377312" y="445536"/>
                  </a:lnTo>
                  <a:lnTo>
                    <a:pt x="389555" y="462313"/>
                  </a:lnTo>
                  <a:lnTo>
                    <a:pt x="409835" y="476890"/>
                  </a:lnTo>
                  <a:lnTo>
                    <a:pt x="417612" y="477933"/>
                  </a:lnTo>
                  <a:lnTo>
                    <a:pt x="434718" y="474859"/>
                  </a:lnTo>
                  <a:lnTo>
                    <a:pt x="448671" y="463968"/>
                  </a:lnTo>
                  <a:lnTo>
                    <a:pt x="460958" y="445369"/>
                  </a:lnTo>
                  <a:lnTo>
                    <a:pt x="474356" y="415936"/>
                  </a:lnTo>
                  <a:lnTo>
                    <a:pt x="481263" y="398403"/>
                  </a:lnTo>
                  <a:lnTo>
                    <a:pt x="488248" y="379572"/>
                  </a:lnTo>
                  <a:lnTo>
                    <a:pt x="495287" y="359873"/>
                  </a:lnTo>
                  <a:lnTo>
                    <a:pt x="501567" y="338803"/>
                  </a:lnTo>
                  <a:lnTo>
                    <a:pt x="507341" y="316819"/>
                  </a:lnTo>
                  <a:lnTo>
                    <a:pt x="512777" y="294226"/>
                  </a:lnTo>
                  <a:lnTo>
                    <a:pt x="523651" y="24903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405"/>
            <p:cNvSpPr/>
            <p:nvPr/>
          </p:nvSpPr>
          <p:spPr>
            <a:xfrm>
              <a:off x="1678781" y="3199301"/>
              <a:ext cx="792958" cy="596004"/>
            </a:xfrm>
            <a:custGeom>
              <a:avLst/>
              <a:gdLst/>
              <a:ahLst/>
              <a:cxnLst/>
              <a:rect l="0" t="0" r="0" b="0"/>
              <a:pathLst>
                <a:path w="792958" h="596004">
                  <a:moveTo>
                    <a:pt x="0" y="36818"/>
                  </a:moveTo>
                  <a:lnTo>
                    <a:pt x="2117" y="50939"/>
                  </a:lnTo>
                  <a:lnTo>
                    <a:pt x="7771" y="78837"/>
                  </a:lnTo>
                  <a:lnTo>
                    <a:pt x="12185" y="104705"/>
                  </a:lnTo>
                  <a:lnTo>
                    <a:pt x="16793" y="134723"/>
                  </a:lnTo>
                  <a:lnTo>
                    <a:pt x="19133" y="152094"/>
                  </a:lnTo>
                  <a:lnTo>
                    <a:pt x="21487" y="170819"/>
                  </a:lnTo>
                  <a:lnTo>
                    <a:pt x="23849" y="190446"/>
                  </a:lnTo>
                  <a:lnTo>
                    <a:pt x="25425" y="210674"/>
                  </a:lnTo>
                  <a:lnTo>
                    <a:pt x="26475" y="231303"/>
                  </a:lnTo>
                  <a:lnTo>
                    <a:pt x="27175" y="252200"/>
                  </a:lnTo>
                  <a:lnTo>
                    <a:pt x="28435" y="274068"/>
                  </a:lnTo>
                  <a:lnTo>
                    <a:pt x="30070" y="296585"/>
                  </a:lnTo>
                  <a:lnTo>
                    <a:pt x="31953" y="319533"/>
                  </a:lnTo>
                  <a:lnTo>
                    <a:pt x="33208" y="342770"/>
                  </a:lnTo>
                  <a:lnTo>
                    <a:pt x="34045" y="366198"/>
                  </a:lnTo>
                  <a:lnTo>
                    <a:pt x="34603" y="389755"/>
                  </a:lnTo>
                  <a:lnTo>
                    <a:pt x="34975" y="411809"/>
                  </a:lnTo>
                  <a:lnTo>
                    <a:pt x="35223" y="432862"/>
                  </a:lnTo>
                  <a:lnTo>
                    <a:pt x="35388" y="453247"/>
                  </a:lnTo>
                  <a:lnTo>
                    <a:pt x="36292" y="472394"/>
                  </a:lnTo>
                  <a:lnTo>
                    <a:pt x="37689" y="490714"/>
                  </a:lnTo>
                  <a:lnTo>
                    <a:pt x="40563" y="524299"/>
                  </a:lnTo>
                  <a:lnTo>
                    <a:pt x="41841" y="552455"/>
                  </a:lnTo>
                  <a:lnTo>
                    <a:pt x="42560" y="583035"/>
                  </a:lnTo>
                  <a:lnTo>
                    <a:pt x="42803" y="596003"/>
                  </a:lnTo>
                  <a:lnTo>
                    <a:pt x="39062" y="569439"/>
                  </a:lnTo>
                  <a:lnTo>
                    <a:pt x="35088" y="540238"/>
                  </a:lnTo>
                  <a:lnTo>
                    <a:pt x="32917" y="522450"/>
                  </a:lnTo>
                  <a:lnTo>
                    <a:pt x="30676" y="501860"/>
                  </a:lnTo>
                  <a:lnTo>
                    <a:pt x="28388" y="479402"/>
                  </a:lnTo>
                  <a:lnTo>
                    <a:pt x="26069" y="455699"/>
                  </a:lnTo>
                  <a:lnTo>
                    <a:pt x="24524" y="431166"/>
                  </a:lnTo>
                  <a:lnTo>
                    <a:pt x="23493" y="406079"/>
                  </a:lnTo>
                  <a:lnTo>
                    <a:pt x="22806" y="380623"/>
                  </a:lnTo>
                  <a:lnTo>
                    <a:pt x="23141" y="354127"/>
                  </a:lnTo>
                  <a:lnTo>
                    <a:pt x="24159" y="326939"/>
                  </a:lnTo>
                  <a:lnTo>
                    <a:pt x="25631" y="299288"/>
                  </a:lnTo>
                  <a:lnTo>
                    <a:pt x="27406" y="272917"/>
                  </a:lnTo>
                  <a:lnTo>
                    <a:pt x="29383" y="247398"/>
                  </a:lnTo>
                  <a:lnTo>
                    <a:pt x="31495" y="222449"/>
                  </a:lnTo>
                  <a:lnTo>
                    <a:pt x="35285" y="198671"/>
                  </a:lnTo>
                  <a:lnTo>
                    <a:pt x="40192" y="175677"/>
                  </a:lnTo>
                  <a:lnTo>
                    <a:pt x="45845" y="153203"/>
                  </a:lnTo>
                  <a:lnTo>
                    <a:pt x="52788" y="132664"/>
                  </a:lnTo>
                  <a:lnTo>
                    <a:pt x="60592" y="113415"/>
                  </a:lnTo>
                  <a:lnTo>
                    <a:pt x="77730" y="78799"/>
                  </a:lnTo>
                  <a:lnTo>
                    <a:pt x="95930" y="50184"/>
                  </a:lnTo>
                  <a:lnTo>
                    <a:pt x="124027" y="19347"/>
                  </a:lnTo>
                  <a:lnTo>
                    <a:pt x="156252" y="2713"/>
                  </a:lnTo>
                  <a:lnTo>
                    <a:pt x="190936" y="343"/>
                  </a:lnTo>
                  <a:lnTo>
                    <a:pt x="214506" y="9230"/>
                  </a:lnTo>
                  <a:lnTo>
                    <a:pt x="237418" y="25350"/>
                  </a:lnTo>
                  <a:lnTo>
                    <a:pt x="258184" y="48390"/>
                  </a:lnTo>
                  <a:lnTo>
                    <a:pt x="277996" y="76621"/>
                  </a:lnTo>
                  <a:lnTo>
                    <a:pt x="296592" y="108483"/>
                  </a:lnTo>
                  <a:lnTo>
                    <a:pt x="312794" y="143810"/>
                  </a:lnTo>
                  <a:lnTo>
                    <a:pt x="321242" y="162915"/>
                  </a:lnTo>
                  <a:lnTo>
                    <a:pt x="330049" y="182795"/>
                  </a:lnTo>
                  <a:lnTo>
                    <a:pt x="339095" y="203192"/>
                  </a:lnTo>
                  <a:lnTo>
                    <a:pt x="346713" y="223934"/>
                  </a:lnTo>
                  <a:lnTo>
                    <a:pt x="353380" y="244906"/>
                  </a:lnTo>
                  <a:lnTo>
                    <a:pt x="359412" y="266031"/>
                  </a:lnTo>
                  <a:lnTo>
                    <a:pt x="365020" y="286464"/>
                  </a:lnTo>
                  <a:lnTo>
                    <a:pt x="370347" y="306436"/>
                  </a:lnTo>
                  <a:lnTo>
                    <a:pt x="375486" y="326101"/>
                  </a:lnTo>
                  <a:lnTo>
                    <a:pt x="379705" y="345561"/>
                  </a:lnTo>
                  <a:lnTo>
                    <a:pt x="383312" y="364884"/>
                  </a:lnTo>
                  <a:lnTo>
                    <a:pt x="386510" y="384116"/>
                  </a:lnTo>
                  <a:lnTo>
                    <a:pt x="392180" y="418185"/>
                  </a:lnTo>
                  <a:lnTo>
                    <a:pt x="396552" y="446821"/>
                  </a:lnTo>
                  <a:lnTo>
                    <a:pt x="399014" y="476329"/>
                  </a:lnTo>
                  <a:lnTo>
                    <a:pt x="400537" y="498566"/>
                  </a:lnTo>
                  <a:lnTo>
                    <a:pt x="403706" y="507416"/>
                  </a:lnTo>
                  <a:lnTo>
                    <a:pt x="404869" y="508506"/>
                  </a:lnTo>
                  <a:lnTo>
                    <a:pt x="405644" y="507646"/>
                  </a:lnTo>
                  <a:lnTo>
                    <a:pt x="412712" y="474185"/>
                  </a:lnTo>
                  <a:lnTo>
                    <a:pt x="413615" y="451072"/>
                  </a:lnTo>
                  <a:lnTo>
                    <a:pt x="414017" y="419633"/>
                  </a:lnTo>
                  <a:lnTo>
                    <a:pt x="414918" y="401565"/>
                  </a:lnTo>
                  <a:lnTo>
                    <a:pt x="416312" y="382377"/>
                  </a:lnTo>
                  <a:lnTo>
                    <a:pt x="418035" y="362441"/>
                  </a:lnTo>
                  <a:lnTo>
                    <a:pt x="420771" y="341212"/>
                  </a:lnTo>
                  <a:lnTo>
                    <a:pt x="424183" y="319122"/>
                  </a:lnTo>
                  <a:lnTo>
                    <a:pt x="428045" y="296458"/>
                  </a:lnTo>
                  <a:lnTo>
                    <a:pt x="432207" y="273411"/>
                  </a:lnTo>
                  <a:lnTo>
                    <a:pt x="436570" y="250109"/>
                  </a:lnTo>
                  <a:lnTo>
                    <a:pt x="441065" y="226637"/>
                  </a:lnTo>
                  <a:lnTo>
                    <a:pt x="445650" y="203846"/>
                  </a:lnTo>
                  <a:lnTo>
                    <a:pt x="450294" y="181507"/>
                  </a:lnTo>
                  <a:lnTo>
                    <a:pt x="454977" y="159471"/>
                  </a:lnTo>
                  <a:lnTo>
                    <a:pt x="460481" y="138431"/>
                  </a:lnTo>
                  <a:lnTo>
                    <a:pt x="466531" y="118053"/>
                  </a:lnTo>
                  <a:lnTo>
                    <a:pt x="472946" y="98118"/>
                  </a:lnTo>
                  <a:lnTo>
                    <a:pt x="488540" y="65385"/>
                  </a:lnTo>
                  <a:lnTo>
                    <a:pt x="506054" y="39196"/>
                  </a:lnTo>
                  <a:lnTo>
                    <a:pt x="533764" y="12651"/>
                  </a:lnTo>
                  <a:lnTo>
                    <a:pt x="552612" y="2794"/>
                  </a:lnTo>
                  <a:lnTo>
                    <a:pt x="573689" y="0"/>
                  </a:lnTo>
                  <a:lnTo>
                    <a:pt x="584866" y="366"/>
                  </a:lnTo>
                  <a:lnTo>
                    <a:pt x="605751" y="9240"/>
                  </a:lnTo>
                  <a:lnTo>
                    <a:pt x="624823" y="25355"/>
                  </a:lnTo>
                  <a:lnTo>
                    <a:pt x="641237" y="48392"/>
                  </a:lnTo>
                  <a:lnTo>
                    <a:pt x="656469" y="76622"/>
                  </a:lnTo>
                  <a:lnTo>
                    <a:pt x="670383" y="108484"/>
                  </a:lnTo>
                  <a:lnTo>
                    <a:pt x="681858" y="143811"/>
                  </a:lnTo>
                  <a:lnTo>
                    <a:pt x="687141" y="162915"/>
                  </a:lnTo>
                  <a:lnTo>
                    <a:pt x="692250" y="182795"/>
                  </a:lnTo>
                  <a:lnTo>
                    <a:pt x="697244" y="203192"/>
                  </a:lnTo>
                  <a:lnTo>
                    <a:pt x="701367" y="223140"/>
                  </a:lnTo>
                  <a:lnTo>
                    <a:pt x="704909" y="242789"/>
                  </a:lnTo>
                  <a:lnTo>
                    <a:pt x="708065" y="262238"/>
                  </a:lnTo>
                  <a:lnTo>
                    <a:pt x="710168" y="281554"/>
                  </a:lnTo>
                  <a:lnTo>
                    <a:pt x="711571" y="300782"/>
                  </a:lnTo>
                  <a:lnTo>
                    <a:pt x="712505" y="319950"/>
                  </a:lnTo>
                  <a:lnTo>
                    <a:pt x="713129" y="339079"/>
                  </a:lnTo>
                  <a:lnTo>
                    <a:pt x="713544" y="358181"/>
                  </a:lnTo>
                  <a:lnTo>
                    <a:pt x="713821" y="377266"/>
                  </a:lnTo>
                  <a:lnTo>
                    <a:pt x="714006" y="395546"/>
                  </a:lnTo>
                  <a:lnTo>
                    <a:pt x="714211" y="430674"/>
                  </a:lnTo>
                  <a:lnTo>
                    <a:pt x="714302" y="460573"/>
                  </a:lnTo>
                  <a:lnTo>
                    <a:pt x="716470" y="495485"/>
                  </a:lnTo>
                  <a:lnTo>
                    <a:pt x="720863" y="512132"/>
                  </a:lnTo>
                  <a:lnTo>
                    <a:pt x="728106" y="524823"/>
                  </a:lnTo>
                  <a:lnTo>
                    <a:pt x="738734" y="533638"/>
                  </a:lnTo>
                  <a:lnTo>
                    <a:pt x="744902" y="537100"/>
                  </a:lnTo>
                  <a:lnTo>
                    <a:pt x="762339" y="538830"/>
                  </a:lnTo>
                  <a:lnTo>
                    <a:pt x="792957" y="53688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406"/>
            <p:cNvSpPr/>
            <p:nvPr/>
          </p:nvSpPr>
          <p:spPr>
            <a:xfrm>
              <a:off x="1164431" y="3197833"/>
              <a:ext cx="307183" cy="533700"/>
            </a:xfrm>
            <a:custGeom>
              <a:avLst/>
              <a:gdLst/>
              <a:ahLst/>
              <a:cxnLst/>
              <a:rect l="0" t="0" r="0" b="0"/>
              <a:pathLst>
                <a:path w="307183" h="533700">
                  <a:moveTo>
                    <a:pt x="0" y="138298"/>
                  </a:moveTo>
                  <a:lnTo>
                    <a:pt x="5654" y="163728"/>
                  </a:lnTo>
                  <a:lnTo>
                    <a:pt x="6703" y="195839"/>
                  </a:lnTo>
                  <a:lnTo>
                    <a:pt x="7742" y="225784"/>
                  </a:lnTo>
                  <a:lnTo>
                    <a:pt x="10849" y="260260"/>
                  </a:lnTo>
                  <a:lnTo>
                    <a:pt x="12760" y="294633"/>
                  </a:lnTo>
                  <a:lnTo>
                    <a:pt x="14402" y="329224"/>
                  </a:lnTo>
                  <a:lnTo>
                    <a:pt x="15952" y="347338"/>
                  </a:lnTo>
                  <a:lnTo>
                    <a:pt x="17778" y="365765"/>
                  </a:lnTo>
                  <a:lnTo>
                    <a:pt x="21924" y="401055"/>
                  </a:lnTo>
                  <a:lnTo>
                    <a:pt x="26413" y="434467"/>
                  </a:lnTo>
                  <a:lnTo>
                    <a:pt x="31054" y="465191"/>
                  </a:lnTo>
                  <a:lnTo>
                    <a:pt x="38129" y="497887"/>
                  </a:lnTo>
                  <a:lnTo>
                    <a:pt x="42239" y="531373"/>
                  </a:lnTo>
                  <a:lnTo>
                    <a:pt x="42447" y="533699"/>
                  </a:lnTo>
                  <a:lnTo>
                    <a:pt x="42586" y="533661"/>
                  </a:lnTo>
                  <a:lnTo>
                    <a:pt x="42838" y="504828"/>
                  </a:lnTo>
                  <a:lnTo>
                    <a:pt x="42852" y="479529"/>
                  </a:lnTo>
                  <a:lnTo>
                    <a:pt x="42858" y="445531"/>
                  </a:lnTo>
                  <a:lnTo>
                    <a:pt x="42860" y="426464"/>
                  </a:lnTo>
                  <a:lnTo>
                    <a:pt x="43654" y="406609"/>
                  </a:lnTo>
                  <a:lnTo>
                    <a:pt x="44978" y="386228"/>
                  </a:lnTo>
                  <a:lnTo>
                    <a:pt x="46654" y="365497"/>
                  </a:lnTo>
                  <a:lnTo>
                    <a:pt x="48565" y="343739"/>
                  </a:lnTo>
                  <a:lnTo>
                    <a:pt x="50633" y="321296"/>
                  </a:lnTo>
                  <a:lnTo>
                    <a:pt x="52806" y="298397"/>
                  </a:lnTo>
                  <a:lnTo>
                    <a:pt x="56635" y="275987"/>
                  </a:lnTo>
                  <a:lnTo>
                    <a:pt x="61569" y="253903"/>
                  </a:lnTo>
                  <a:lnTo>
                    <a:pt x="67240" y="232037"/>
                  </a:lnTo>
                  <a:lnTo>
                    <a:pt x="73402" y="210316"/>
                  </a:lnTo>
                  <a:lnTo>
                    <a:pt x="79891" y="188691"/>
                  </a:lnTo>
                  <a:lnTo>
                    <a:pt x="86598" y="167131"/>
                  </a:lnTo>
                  <a:lnTo>
                    <a:pt x="94245" y="147202"/>
                  </a:lnTo>
                  <a:lnTo>
                    <a:pt x="102517" y="128359"/>
                  </a:lnTo>
                  <a:lnTo>
                    <a:pt x="120176" y="94193"/>
                  </a:lnTo>
                  <a:lnTo>
                    <a:pt x="138607" y="65779"/>
                  </a:lnTo>
                  <a:lnTo>
                    <a:pt x="170627" y="35055"/>
                  </a:lnTo>
                  <a:lnTo>
                    <a:pt x="197665" y="10870"/>
                  </a:lnTo>
                  <a:lnTo>
                    <a:pt x="215380" y="2288"/>
                  </a:lnTo>
                  <a:lnTo>
                    <a:pt x="224549" y="0"/>
                  </a:lnTo>
                  <a:lnTo>
                    <a:pt x="241087" y="1691"/>
                  </a:lnTo>
                  <a:lnTo>
                    <a:pt x="248831" y="4364"/>
                  </a:lnTo>
                  <a:lnTo>
                    <a:pt x="261669" y="15801"/>
                  </a:lnTo>
                  <a:lnTo>
                    <a:pt x="277821" y="42207"/>
                  </a:lnTo>
                  <a:lnTo>
                    <a:pt x="290545" y="77283"/>
                  </a:lnTo>
                  <a:lnTo>
                    <a:pt x="296612" y="104830"/>
                  </a:lnTo>
                  <a:lnTo>
                    <a:pt x="301955" y="135595"/>
                  </a:lnTo>
                  <a:lnTo>
                    <a:pt x="307182" y="16687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407"/>
            <p:cNvSpPr/>
            <p:nvPr/>
          </p:nvSpPr>
          <p:spPr>
            <a:xfrm>
              <a:off x="548003" y="3018500"/>
              <a:ext cx="537848" cy="876146"/>
            </a:xfrm>
            <a:custGeom>
              <a:avLst/>
              <a:gdLst/>
              <a:ahLst/>
              <a:cxnLst/>
              <a:rect l="0" t="0" r="0" b="0"/>
              <a:pathLst>
                <a:path w="537848" h="876146">
                  <a:moveTo>
                    <a:pt x="316391" y="374781"/>
                  </a:moveTo>
                  <a:lnTo>
                    <a:pt x="316391" y="340461"/>
                  </a:lnTo>
                  <a:lnTo>
                    <a:pt x="316391" y="306668"/>
                  </a:lnTo>
                  <a:lnTo>
                    <a:pt x="314274" y="275982"/>
                  </a:lnTo>
                  <a:lnTo>
                    <a:pt x="311481" y="241970"/>
                  </a:lnTo>
                  <a:lnTo>
                    <a:pt x="310240" y="208333"/>
                  </a:lnTo>
                  <a:lnTo>
                    <a:pt x="305455" y="172746"/>
                  </a:lnTo>
                  <a:lnTo>
                    <a:pt x="298037" y="137350"/>
                  </a:lnTo>
                  <a:lnTo>
                    <a:pt x="289448" y="105744"/>
                  </a:lnTo>
                  <a:lnTo>
                    <a:pt x="280339" y="77938"/>
                  </a:lnTo>
                  <a:lnTo>
                    <a:pt x="270205" y="53145"/>
                  </a:lnTo>
                  <a:lnTo>
                    <a:pt x="250319" y="22924"/>
                  </a:lnTo>
                  <a:lnTo>
                    <a:pt x="233580" y="9115"/>
                  </a:lnTo>
                  <a:lnTo>
                    <a:pt x="217673" y="1919"/>
                  </a:lnTo>
                  <a:lnTo>
                    <a:pt x="210098" y="0"/>
                  </a:lnTo>
                  <a:lnTo>
                    <a:pt x="180474" y="4884"/>
                  </a:lnTo>
                  <a:lnTo>
                    <a:pt x="150354" y="20178"/>
                  </a:lnTo>
                  <a:lnTo>
                    <a:pt x="117529" y="54960"/>
                  </a:lnTo>
                  <a:lnTo>
                    <a:pt x="94393" y="88970"/>
                  </a:lnTo>
                  <a:lnTo>
                    <a:pt x="82667" y="108040"/>
                  </a:lnTo>
                  <a:lnTo>
                    <a:pt x="72469" y="128691"/>
                  </a:lnTo>
                  <a:lnTo>
                    <a:pt x="63289" y="150396"/>
                  </a:lnTo>
                  <a:lnTo>
                    <a:pt x="54787" y="172804"/>
                  </a:lnTo>
                  <a:lnTo>
                    <a:pt x="46738" y="198061"/>
                  </a:lnTo>
                  <a:lnTo>
                    <a:pt x="38991" y="225218"/>
                  </a:lnTo>
                  <a:lnTo>
                    <a:pt x="31445" y="253641"/>
                  </a:lnTo>
                  <a:lnTo>
                    <a:pt x="24827" y="282909"/>
                  </a:lnTo>
                  <a:lnTo>
                    <a:pt x="18827" y="312739"/>
                  </a:lnTo>
                  <a:lnTo>
                    <a:pt x="13240" y="342945"/>
                  </a:lnTo>
                  <a:lnTo>
                    <a:pt x="8722" y="374194"/>
                  </a:lnTo>
                  <a:lnTo>
                    <a:pt x="4916" y="406140"/>
                  </a:lnTo>
                  <a:lnTo>
                    <a:pt x="1584" y="438550"/>
                  </a:lnTo>
                  <a:lnTo>
                    <a:pt x="157" y="470475"/>
                  </a:lnTo>
                  <a:lnTo>
                    <a:pt x="0" y="502077"/>
                  </a:lnTo>
                  <a:lnTo>
                    <a:pt x="688" y="533464"/>
                  </a:lnTo>
                  <a:lnTo>
                    <a:pt x="2735" y="564707"/>
                  </a:lnTo>
                  <a:lnTo>
                    <a:pt x="5687" y="595855"/>
                  </a:lnTo>
                  <a:lnTo>
                    <a:pt x="9242" y="626939"/>
                  </a:lnTo>
                  <a:lnTo>
                    <a:pt x="13200" y="655599"/>
                  </a:lnTo>
                  <a:lnTo>
                    <a:pt x="17426" y="682643"/>
                  </a:lnTo>
                  <a:lnTo>
                    <a:pt x="21831" y="708610"/>
                  </a:lnTo>
                  <a:lnTo>
                    <a:pt x="27149" y="732271"/>
                  </a:lnTo>
                  <a:lnTo>
                    <a:pt x="33075" y="754395"/>
                  </a:lnTo>
                  <a:lnTo>
                    <a:pt x="39408" y="775495"/>
                  </a:lnTo>
                  <a:lnTo>
                    <a:pt x="46010" y="794324"/>
                  </a:lnTo>
                  <a:lnTo>
                    <a:pt x="59697" y="827945"/>
                  </a:lnTo>
                  <a:lnTo>
                    <a:pt x="80790" y="862271"/>
                  </a:lnTo>
                  <a:lnTo>
                    <a:pt x="97115" y="873224"/>
                  </a:lnTo>
                  <a:lnTo>
                    <a:pt x="105913" y="876145"/>
                  </a:lnTo>
                  <a:lnTo>
                    <a:pt x="124155" y="875158"/>
                  </a:lnTo>
                  <a:lnTo>
                    <a:pt x="133465" y="872672"/>
                  </a:lnTo>
                  <a:lnTo>
                    <a:pt x="165529" y="846419"/>
                  </a:lnTo>
                  <a:lnTo>
                    <a:pt x="186370" y="817496"/>
                  </a:lnTo>
                  <a:lnTo>
                    <a:pt x="206216" y="782681"/>
                  </a:lnTo>
                  <a:lnTo>
                    <a:pt x="215954" y="763396"/>
                  </a:lnTo>
                  <a:lnTo>
                    <a:pt x="225620" y="743395"/>
                  </a:lnTo>
                  <a:lnTo>
                    <a:pt x="235240" y="722124"/>
                  </a:lnTo>
                  <a:lnTo>
                    <a:pt x="244827" y="700005"/>
                  </a:lnTo>
                  <a:lnTo>
                    <a:pt x="254394" y="677322"/>
                  </a:lnTo>
                  <a:lnTo>
                    <a:pt x="263154" y="654263"/>
                  </a:lnTo>
                  <a:lnTo>
                    <a:pt x="271374" y="630952"/>
                  </a:lnTo>
                  <a:lnTo>
                    <a:pt x="279236" y="607474"/>
                  </a:lnTo>
                  <a:lnTo>
                    <a:pt x="286858" y="583885"/>
                  </a:lnTo>
                  <a:lnTo>
                    <a:pt x="294321" y="560221"/>
                  </a:lnTo>
                  <a:lnTo>
                    <a:pt x="301678" y="536508"/>
                  </a:lnTo>
                  <a:lnTo>
                    <a:pt x="308170" y="513555"/>
                  </a:lnTo>
                  <a:lnTo>
                    <a:pt x="314085" y="491110"/>
                  </a:lnTo>
                  <a:lnTo>
                    <a:pt x="319616" y="469002"/>
                  </a:lnTo>
                  <a:lnTo>
                    <a:pt x="324891" y="448708"/>
                  </a:lnTo>
                  <a:lnTo>
                    <a:pt x="329995" y="429622"/>
                  </a:lnTo>
                  <a:lnTo>
                    <a:pt x="339106" y="394392"/>
                  </a:lnTo>
                  <a:lnTo>
                    <a:pt x="345801" y="362860"/>
                  </a:lnTo>
                  <a:lnTo>
                    <a:pt x="349306" y="335087"/>
                  </a:lnTo>
                  <a:lnTo>
                    <a:pt x="350863" y="310308"/>
                  </a:lnTo>
                  <a:lnTo>
                    <a:pt x="351863" y="274880"/>
                  </a:lnTo>
                  <a:lnTo>
                    <a:pt x="352061" y="263326"/>
                  </a:lnTo>
                  <a:lnTo>
                    <a:pt x="351283" y="263171"/>
                  </a:lnTo>
                  <a:lnTo>
                    <a:pt x="348303" y="265117"/>
                  </a:lnTo>
                  <a:lnTo>
                    <a:pt x="342162" y="278258"/>
                  </a:lnTo>
                  <a:lnTo>
                    <a:pt x="335316" y="308611"/>
                  </a:lnTo>
                  <a:lnTo>
                    <a:pt x="330623" y="336377"/>
                  </a:lnTo>
                  <a:lnTo>
                    <a:pt x="325891" y="368825"/>
                  </a:lnTo>
                  <a:lnTo>
                    <a:pt x="323518" y="387479"/>
                  </a:lnTo>
                  <a:lnTo>
                    <a:pt x="321142" y="407059"/>
                  </a:lnTo>
                  <a:lnTo>
                    <a:pt x="320352" y="427256"/>
                  </a:lnTo>
                  <a:lnTo>
                    <a:pt x="320619" y="447864"/>
                  </a:lnTo>
                  <a:lnTo>
                    <a:pt x="321591" y="468747"/>
                  </a:lnTo>
                  <a:lnTo>
                    <a:pt x="323826" y="489813"/>
                  </a:lnTo>
                  <a:lnTo>
                    <a:pt x="326904" y="511000"/>
                  </a:lnTo>
                  <a:lnTo>
                    <a:pt x="330543" y="532269"/>
                  </a:lnTo>
                  <a:lnTo>
                    <a:pt x="334557" y="553592"/>
                  </a:lnTo>
                  <a:lnTo>
                    <a:pt x="338820" y="574951"/>
                  </a:lnTo>
                  <a:lnTo>
                    <a:pt x="343250" y="596334"/>
                  </a:lnTo>
                  <a:lnTo>
                    <a:pt x="348585" y="616939"/>
                  </a:lnTo>
                  <a:lnTo>
                    <a:pt x="354522" y="637026"/>
                  </a:lnTo>
                  <a:lnTo>
                    <a:pt x="360862" y="656768"/>
                  </a:lnTo>
                  <a:lnTo>
                    <a:pt x="376372" y="689286"/>
                  </a:lnTo>
                  <a:lnTo>
                    <a:pt x="393055" y="716174"/>
                  </a:lnTo>
                  <a:lnTo>
                    <a:pt x="416629" y="746780"/>
                  </a:lnTo>
                  <a:lnTo>
                    <a:pt x="434231" y="757866"/>
                  </a:lnTo>
                  <a:lnTo>
                    <a:pt x="452637" y="761206"/>
                  </a:lnTo>
                  <a:lnTo>
                    <a:pt x="461990" y="760985"/>
                  </a:lnTo>
                  <a:lnTo>
                    <a:pt x="470607" y="756869"/>
                  </a:lnTo>
                  <a:lnTo>
                    <a:pt x="486531" y="741713"/>
                  </a:lnTo>
                  <a:lnTo>
                    <a:pt x="501546" y="717514"/>
                  </a:lnTo>
                  <a:lnTo>
                    <a:pt x="515363" y="685857"/>
                  </a:lnTo>
                  <a:lnTo>
                    <a:pt x="521270" y="666303"/>
                  </a:lnTo>
                  <a:lnTo>
                    <a:pt x="530480" y="631346"/>
                  </a:lnTo>
                  <a:lnTo>
                    <a:pt x="537847" y="60338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408"/>
            <p:cNvSpPr/>
            <p:nvPr/>
          </p:nvSpPr>
          <p:spPr>
            <a:xfrm>
              <a:off x="4024844" y="3175077"/>
              <a:ext cx="420444" cy="569461"/>
            </a:xfrm>
            <a:custGeom>
              <a:avLst/>
              <a:gdLst/>
              <a:ahLst/>
              <a:cxnLst/>
              <a:rect l="0" t="0" r="0" b="0"/>
              <a:pathLst>
                <a:path w="420444" h="569461">
                  <a:moveTo>
                    <a:pt x="89956" y="75329"/>
                  </a:moveTo>
                  <a:lnTo>
                    <a:pt x="86164" y="86706"/>
                  </a:lnTo>
                  <a:lnTo>
                    <a:pt x="67158" y="114266"/>
                  </a:lnTo>
                  <a:lnTo>
                    <a:pt x="57069" y="137084"/>
                  </a:lnTo>
                  <a:lnTo>
                    <a:pt x="45177" y="165218"/>
                  </a:lnTo>
                  <a:lnTo>
                    <a:pt x="32748" y="196242"/>
                  </a:lnTo>
                  <a:lnTo>
                    <a:pt x="21932" y="228552"/>
                  </a:lnTo>
                  <a:lnTo>
                    <a:pt x="11834" y="261432"/>
                  </a:lnTo>
                  <a:lnTo>
                    <a:pt x="3641" y="295360"/>
                  </a:lnTo>
                  <a:lnTo>
                    <a:pt x="1456" y="313298"/>
                  </a:lnTo>
                  <a:lnTo>
                    <a:pt x="0" y="331606"/>
                  </a:lnTo>
                  <a:lnTo>
                    <a:pt x="2615" y="366766"/>
                  </a:lnTo>
                  <a:lnTo>
                    <a:pt x="9863" y="400913"/>
                  </a:lnTo>
                  <a:lnTo>
                    <a:pt x="21021" y="434610"/>
                  </a:lnTo>
                  <a:lnTo>
                    <a:pt x="38152" y="465991"/>
                  </a:lnTo>
                  <a:lnTo>
                    <a:pt x="59788" y="495019"/>
                  </a:lnTo>
                  <a:lnTo>
                    <a:pt x="85279" y="521150"/>
                  </a:lnTo>
                  <a:lnTo>
                    <a:pt x="112484" y="541759"/>
                  </a:lnTo>
                  <a:lnTo>
                    <a:pt x="141243" y="557269"/>
                  </a:lnTo>
                  <a:lnTo>
                    <a:pt x="172546" y="566808"/>
                  </a:lnTo>
                  <a:lnTo>
                    <a:pt x="204980" y="569460"/>
                  </a:lnTo>
                  <a:lnTo>
                    <a:pt x="237915" y="565612"/>
                  </a:lnTo>
                  <a:lnTo>
                    <a:pt x="271074" y="553318"/>
                  </a:lnTo>
                  <a:lnTo>
                    <a:pt x="302216" y="533037"/>
                  </a:lnTo>
                  <a:lnTo>
                    <a:pt x="330344" y="506561"/>
                  </a:lnTo>
                  <a:lnTo>
                    <a:pt x="353428" y="473627"/>
                  </a:lnTo>
                  <a:lnTo>
                    <a:pt x="364029" y="454368"/>
                  </a:lnTo>
                  <a:lnTo>
                    <a:pt x="374272" y="433590"/>
                  </a:lnTo>
                  <a:lnTo>
                    <a:pt x="384274" y="411801"/>
                  </a:lnTo>
                  <a:lnTo>
                    <a:pt x="392531" y="389338"/>
                  </a:lnTo>
                  <a:lnTo>
                    <a:pt x="399623" y="366424"/>
                  </a:lnTo>
                  <a:lnTo>
                    <a:pt x="405938" y="343211"/>
                  </a:lnTo>
                  <a:lnTo>
                    <a:pt x="410942" y="319799"/>
                  </a:lnTo>
                  <a:lnTo>
                    <a:pt x="415071" y="296253"/>
                  </a:lnTo>
                  <a:lnTo>
                    <a:pt x="418618" y="272618"/>
                  </a:lnTo>
                  <a:lnTo>
                    <a:pt x="420189" y="249717"/>
                  </a:lnTo>
                  <a:lnTo>
                    <a:pt x="420443" y="227307"/>
                  </a:lnTo>
                  <a:lnTo>
                    <a:pt x="419818" y="205222"/>
                  </a:lnTo>
                  <a:lnTo>
                    <a:pt x="417814" y="184150"/>
                  </a:lnTo>
                  <a:lnTo>
                    <a:pt x="414890" y="163751"/>
                  </a:lnTo>
                  <a:lnTo>
                    <a:pt x="411354" y="143803"/>
                  </a:lnTo>
                  <a:lnTo>
                    <a:pt x="406615" y="124947"/>
                  </a:lnTo>
                  <a:lnTo>
                    <a:pt x="401075" y="106820"/>
                  </a:lnTo>
                  <a:lnTo>
                    <a:pt x="387775" y="74244"/>
                  </a:lnTo>
                  <a:lnTo>
                    <a:pt x="362437" y="38848"/>
                  </a:lnTo>
                  <a:lnTo>
                    <a:pt x="344144" y="21015"/>
                  </a:lnTo>
                  <a:lnTo>
                    <a:pt x="312203" y="5173"/>
                  </a:lnTo>
                  <a:lnTo>
                    <a:pt x="287158" y="492"/>
                  </a:lnTo>
                  <a:lnTo>
                    <a:pt x="260151" y="0"/>
                  </a:lnTo>
                  <a:lnTo>
                    <a:pt x="232273" y="5072"/>
                  </a:lnTo>
                  <a:lnTo>
                    <a:pt x="204008" y="14735"/>
                  </a:lnTo>
                  <a:lnTo>
                    <a:pt x="175571" y="28555"/>
                  </a:lnTo>
                  <a:lnTo>
                    <a:pt x="147057" y="47926"/>
                  </a:lnTo>
                  <a:lnTo>
                    <a:pt x="120626" y="71881"/>
                  </a:lnTo>
                  <a:lnTo>
                    <a:pt x="95649" y="99991"/>
                  </a:lnTo>
                  <a:lnTo>
                    <a:pt x="71320" y="133650"/>
                  </a:lnTo>
                  <a:lnTo>
                    <a:pt x="60863" y="151516"/>
                  </a:lnTo>
                  <a:lnTo>
                    <a:pt x="51511" y="169777"/>
                  </a:lnTo>
                  <a:lnTo>
                    <a:pt x="42895" y="188300"/>
                  </a:lnTo>
                  <a:lnTo>
                    <a:pt x="35563" y="208587"/>
                  </a:lnTo>
                  <a:lnTo>
                    <a:pt x="29088" y="230049"/>
                  </a:lnTo>
                  <a:lnTo>
                    <a:pt x="23183" y="252294"/>
                  </a:lnTo>
                  <a:lnTo>
                    <a:pt x="19247" y="273475"/>
                  </a:lnTo>
                  <a:lnTo>
                    <a:pt x="16623" y="293945"/>
                  </a:lnTo>
                  <a:lnTo>
                    <a:pt x="14873" y="313942"/>
                  </a:lnTo>
                  <a:lnTo>
                    <a:pt x="14501" y="334417"/>
                  </a:lnTo>
                  <a:lnTo>
                    <a:pt x="15046" y="355211"/>
                  </a:lnTo>
                  <a:lnTo>
                    <a:pt x="16204" y="376217"/>
                  </a:lnTo>
                  <a:lnTo>
                    <a:pt x="18563" y="395777"/>
                  </a:lnTo>
                  <a:lnTo>
                    <a:pt x="21723" y="414374"/>
                  </a:lnTo>
                  <a:lnTo>
                    <a:pt x="30261" y="449059"/>
                  </a:lnTo>
                  <a:lnTo>
                    <a:pt x="41994" y="480350"/>
                  </a:lnTo>
                  <a:lnTo>
                    <a:pt x="57262" y="508016"/>
                  </a:lnTo>
                  <a:lnTo>
                    <a:pt x="75425" y="531953"/>
                  </a:lnTo>
                  <a:lnTo>
                    <a:pt x="96727" y="550529"/>
                  </a:lnTo>
                  <a:lnTo>
                    <a:pt x="121541" y="560373"/>
                  </a:lnTo>
                  <a:lnTo>
                    <a:pt x="148444" y="563954"/>
                  </a:lnTo>
                  <a:lnTo>
                    <a:pt x="176276" y="562900"/>
                  </a:lnTo>
                  <a:lnTo>
                    <a:pt x="204520" y="551319"/>
                  </a:lnTo>
                  <a:lnTo>
                    <a:pt x="232155" y="532943"/>
                  </a:lnTo>
                  <a:lnTo>
                    <a:pt x="257666" y="511546"/>
                  </a:lnTo>
                  <a:lnTo>
                    <a:pt x="282233" y="482458"/>
                  </a:lnTo>
                  <a:lnTo>
                    <a:pt x="305588" y="448363"/>
                  </a:lnTo>
                  <a:lnTo>
                    <a:pt x="316260" y="430381"/>
                  </a:lnTo>
                  <a:lnTo>
                    <a:pt x="326550" y="412043"/>
                  </a:lnTo>
                  <a:lnTo>
                    <a:pt x="334998" y="392674"/>
                  </a:lnTo>
                  <a:lnTo>
                    <a:pt x="342217" y="372617"/>
                  </a:lnTo>
                  <a:lnTo>
                    <a:pt x="348618" y="352102"/>
                  </a:lnTo>
                  <a:lnTo>
                    <a:pt x="353678" y="332076"/>
                  </a:lnTo>
                  <a:lnTo>
                    <a:pt x="357846" y="312375"/>
                  </a:lnTo>
                  <a:lnTo>
                    <a:pt x="361418" y="292891"/>
                  </a:lnTo>
                  <a:lnTo>
                    <a:pt x="364593" y="272758"/>
                  </a:lnTo>
                  <a:lnTo>
                    <a:pt x="367504" y="252192"/>
                  </a:lnTo>
                  <a:lnTo>
                    <a:pt x="370238" y="231338"/>
                  </a:lnTo>
                  <a:lnTo>
                    <a:pt x="371267" y="211879"/>
                  </a:lnTo>
                  <a:lnTo>
                    <a:pt x="371159" y="193350"/>
                  </a:lnTo>
                  <a:lnTo>
                    <a:pt x="368129" y="157945"/>
                  </a:lnTo>
                  <a:lnTo>
                    <a:pt x="361491" y="123689"/>
                  </a:lnTo>
                  <a:lnTo>
                    <a:pt x="351132" y="92060"/>
                  </a:lnTo>
                  <a:lnTo>
                    <a:pt x="338590" y="63715"/>
                  </a:lnTo>
                  <a:lnTo>
                    <a:pt x="317348" y="31495"/>
                  </a:lnTo>
                  <a:lnTo>
                    <a:pt x="291299" y="11982"/>
                  </a:lnTo>
                  <a:lnTo>
                    <a:pt x="272839" y="4048"/>
                  </a:lnTo>
                  <a:lnTo>
                    <a:pt x="254052" y="2109"/>
                  </a:lnTo>
                  <a:lnTo>
                    <a:pt x="234325" y="5481"/>
                  </a:lnTo>
                  <a:lnTo>
                    <a:pt x="200906" y="21560"/>
                  </a:lnTo>
                  <a:lnTo>
                    <a:pt x="165869" y="47668"/>
                  </a:lnTo>
                  <a:lnTo>
                    <a:pt x="142216" y="71767"/>
                  </a:lnTo>
                  <a:lnTo>
                    <a:pt x="120591" y="98352"/>
                  </a:lnTo>
                  <a:lnTo>
                    <a:pt x="101984" y="127630"/>
                  </a:lnTo>
                  <a:lnTo>
                    <a:pt x="88422" y="161810"/>
                  </a:lnTo>
                  <a:lnTo>
                    <a:pt x="82584" y="179814"/>
                  </a:lnTo>
                  <a:lnTo>
                    <a:pt x="77104" y="198167"/>
                  </a:lnTo>
                  <a:lnTo>
                    <a:pt x="71863" y="216752"/>
                  </a:lnTo>
                  <a:lnTo>
                    <a:pt x="69163" y="235493"/>
                  </a:lnTo>
                  <a:lnTo>
                    <a:pt x="68156" y="254336"/>
                  </a:lnTo>
                  <a:lnTo>
                    <a:pt x="68279" y="273249"/>
                  </a:lnTo>
                  <a:lnTo>
                    <a:pt x="69949" y="291413"/>
                  </a:lnTo>
                  <a:lnTo>
                    <a:pt x="76037" y="326412"/>
                  </a:lnTo>
                  <a:lnTo>
                    <a:pt x="86151" y="360489"/>
                  </a:lnTo>
                  <a:lnTo>
                    <a:pt x="99377" y="393360"/>
                  </a:lnTo>
                  <a:lnTo>
                    <a:pt x="115839" y="423845"/>
                  </a:lnTo>
                  <a:lnTo>
                    <a:pt x="135856" y="449036"/>
                  </a:lnTo>
                  <a:lnTo>
                    <a:pt x="169437" y="478951"/>
                  </a:lnTo>
                  <a:lnTo>
                    <a:pt x="193543" y="493636"/>
                  </a:lnTo>
                  <a:lnTo>
                    <a:pt x="220133" y="502807"/>
                  </a:lnTo>
                  <a:lnTo>
                    <a:pt x="245708" y="503180"/>
                  </a:lnTo>
                  <a:lnTo>
                    <a:pt x="270304" y="496466"/>
                  </a:lnTo>
                  <a:lnTo>
                    <a:pt x="294465" y="482899"/>
                  </a:lnTo>
                  <a:lnTo>
                    <a:pt x="318432" y="462053"/>
                  </a:lnTo>
                  <a:lnTo>
                    <a:pt x="340726" y="435325"/>
                  </a:lnTo>
                  <a:lnTo>
                    <a:pt x="358572" y="402280"/>
                  </a:lnTo>
                  <a:lnTo>
                    <a:pt x="365871" y="383784"/>
                  </a:lnTo>
                  <a:lnTo>
                    <a:pt x="372324" y="364309"/>
                  </a:lnTo>
                  <a:lnTo>
                    <a:pt x="378214" y="344183"/>
                  </a:lnTo>
                  <a:lnTo>
                    <a:pt x="383728" y="323621"/>
                  </a:lnTo>
                  <a:lnTo>
                    <a:pt x="388992" y="302770"/>
                  </a:lnTo>
                  <a:lnTo>
                    <a:pt x="394088" y="281725"/>
                  </a:lnTo>
                  <a:lnTo>
                    <a:pt x="397486" y="260551"/>
                  </a:lnTo>
                  <a:lnTo>
                    <a:pt x="399751" y="239292"/>
                  </a:lnTo>
                  <a:lnTo>
                    <a:pt x="401261" y="217975"/>
                  </a:lnTo>
                  <a:lnTo>
                    <a:pt x="401474" y="197414"/>
                  </a:lnTo>
                  <a:lnTo>
                    <a:pt x="400822" y="177357"/>
                  </a:lnTo>
                  <a:lnTo>
                    <a:pt x="399594" y="157635"/>
                  </a:lnTo>
                  <a:lnTo>
                    <a:pt x="391879" y="123022"/>
                  </a:lnTo>
                  <a:lnTo>
                    <a:pt x="380513" y="92557"/>
                  </a:lnTo>
                  <a:lnTo>
                    <a:pt x="367524" y="65788"/>
                  </a:lnTo>
                  <a:lnTo>
                    <a:pt x="346823" y="39782"/>
                  </a:lnTo>
                  <a:lnTo>
                    <a:pt x="328473" y="31749"/>
                  </a:lnTo>
                  <a:lnTo>
                    <a:pt x="307883" y="28973"/>
                  </a:lnTo>
                  <a:lnTo>
                    <a:pt x="288147" y="30385"/>
                  </a:lnTo>
                  <a:lnTo>
                    <a:pt x="255395" y="47019"/>
                  </a:lnTo>
                  <a:lnTo>
                    <a:pt x="230159" y="65393"/>
                  </a:lnTo>
                  <a:lnTo>
                    <a:pt x="203862" y="86788"/>
                  </a:lnTo>
                  <a:lnTo>
                    <a:pt x="178946" y="109526"/>
                  </a:lnTo>
                  <a:lnTo>
                    <a:pt x="154642" y="137094"/>
                  </a:lnTo>
                  <a:lnTo>
                    <a:pt x="132199" y="168662"/>
                  </a:lnTo>
                  <a:lnTo>
                    <a:pt x="114287" y="203858"/>
                  </a:lnTo>
                  <a:lnTo>
                    <a:pt x="106177" y="222134"/>
                  </a:lnTo>
                  <a:lnTo>
                    <a:pt x="98388" y="240668"/>
                  </a:lnTo>
                  <a:lnTo>
                    <a:pt x="90815" y="259374"/>
                  </a:lnTo>
                  <a:lnTo>
                    <a:pt x="84973" y="278988"/>
                  </a:lnTo>
                  <a:lnTo>
                    <a:pt x="80284" y="299208"/>
                  </a:lnTo>
                  <a:lnTo>
                    <a:pt x="76364" y="319832"/>
                  </a:lnTo>
                  <a:lnTo>
                    <a:pt x="74545" y="339931"/>
                  </a:lnTo>
                  <a:lnTo>
                    <a:pt x="74126" y="359680"/>
                  </a:lnTo>
                  <a:lnTo>
                    <a:pt x="74640" y="379197"/>
                  </a:lnTo>
                  <a:lnTo>
                    <a:pt x="76570" y="397764"/>
                  </a:lnTo>
                  <a:lnTo>
                    <a:pt x="82948" y="433211"/>
                  </a:lnTo>
                  <a:lnTo>
                    <a:pt x="93191" y="465369"/>
                  </a:lnTo>
                  <a:lnTo>
                    <a:pt x="106475" y="493949"/>
                  </a:lnTo>
                  <a:lnTo>
                    <a:pt x="122963" y="517234"/>
                  </a:lnTo>
                  <a:lnTo>
                    <a:pt x="142990" y="531817"/>
                  </a:lnTo>
                  <a:lnTo>
                    <a:pt x="164327" y="539356"/>
                  </a:lnTo>
                  <a:lnTo>
                    <a:pt x="184393" y="540061"/>
                  </a:lnTo>
                  <a:lnTo>
                    <a:pt x="194189" y="535169"/>
                  </a:lnTo>
                  <a:lnTo>
                    <a:pt x="213540" y="517034"/>
                  </a:lnTo>
                  <a:lnTo>
                    <a:pt x="232724" y="488865"/>
                  </a:lnTo>
                  <a:lnTo>
                    <a:pt x="250246" y="454386"/>
                  </a:lnTo>
                  <a:lnTo>
                    <a:pt x="257141" y="435190"/>
                  </a:lnTo>
                  <a:lnTo>
                    <a:pt x="263325" y="415249"/>
                  </a:lnTo>
                  <a:lnTo>
                    <a:pt x="268242" y="394018"/>
                  </a:lnTo>
                  <a:lnTo>
                    <a:pt x="272313" y="371925"/>
                  </a:lnTo>
                  <a:lnTo>
                    <a:pt x="275821" y="349260"/>
                  </a:lnTo>
                  <a:lnTo>
                    <a:pt x="278160" y="326212"/>
                  </a:lnTo>
                  <a:lnTo>
                    <a:pt x="279719" y="302910"/>
                  </a:lnTo>
                  <a:lnTo>
                    <a:pt x="280758" y="279437"/>
                  </a:lnTo>
                  <a:lnTo>
                    <a:pt x="280658" y="257438"/>
                  </a:lnTo>
                  <a:lnTo>
                    <a:pt x="279797" y="236423"/>
                  </a:lnTo>
                  <a:lnTo>
                    <a:pt x="278429" y="216063"/>
                  </a:lnTo>
                  <a:lnTo>
                    <a:pt x="275930" y="196933"/>
                  </a:lnTo>
                  <a:lnTo>
                    <a:pt x="272676" y="178623"/>
                  </a:lnTo>
                  <a:lnTo>
                    <a:pt x="264827" y="145050"/>
                  </a:lnTo>
                  <a:lnTo>
                    <a:pt x="256047" y="116900"/>
                  </a:lnTo>
                  <a:lnTo>
                    <a:pt x="242179" y="86323"/>
                  </a:lnTo>
                  <a:lnTo>
                    <a:pt x="218544" y="6104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21473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tape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3708" y="2286000"/>
            <a:ext cx="4276583" cy="3150307"/>
          </a:xfrm>
        </p:spPr>
      </p:pic>
      <p:grpSp>
        <p:nvGrpSpPr>
          <p:cNvPr id="17" name="SMARTInkShape-Group142"/>
          <p:cNvGrpSpPr/>
          <p:nvPr/>
        </p:nvGrpSpPr>
        <p:grpSpPr>
          <a:xfrm>
            <a:off x="860336" y="651368"/>
            <a:ext cx="1097053" cy="1282454"/>
            <a:chOff x="860336" y="651368"/>
            <a:chExt cx="1097053" cy="1282454"/>
          </a:xfrm>
        </p:grpSpPr>
        <p:sp>
          <p:nvSpPr>
            <p:cNvPr id="15" name="SMARTInkShape-409"/>
            <p:cNvSpPr/>
            <p:nvPr/>
          </p:nvSpPr>
          <p:spPr>
            <a:xfrm>
              <a:off x="1217847" y="1033617"/>
              <a:ext cx="739542" cy="775612"/>
            </a:xfrm>
            <a:custGeom>
              <a:avLst/>
              <a:gdLst/>
              <a:ahLst/>
              <a:cxnLst/>
              <a:rect l="0" t="0" r="0" b="0"/>
              <a:pathLst>
                <a:path w="739542" h="775612">
                  <a:moveTo>
                    <a:pt x="496653" y="202252"/>
                  </a:moveTo>
                  <a:lnTo>
                    <a:pt x="486710" y="168630"/>
                  </a:lnTo>
                  <a:lnTo>
                    <a:pt x="472276" y="138138"/>
                  </a:lnTo>
                  <a:lnTo>
                    <a:pt x="455392" y="113432"/>
                  </a:lnTo>
                  <a:lnTo>
                    <a:pt x="434658" y="87370"/>
                  </a:lnTo>
                  <a:lnTo>
                    <a:pt x="412214" y="62558"/>
                  </a:lnTo>
                  <a:lnTo>
                    <a:pt x="386893" y="40418"/>
                  </a:lnTo>
                  <a:lnTo>
                    <a:pt x="359765" y="21582"/>
                  </a:lnTo>
                  <a:lnTo>
                    <a:pt x="331833" y="7919"/>
                  </a:lnTo>
                  <a:lnTo>
                    <a:pt x="301427" y="788"/>
                  </a:lnTo>
                  <a:lnTo>
                    <a:pt x="270979" y="0"/>
                  </a:lnTo>
                  <a:lnTo>
                    <a:pt x="244218" y="7587"/>
                  </a:lnTo>
                  <a:lnTo>
                    <a:pt x="216979" y="23130"/>
                  </a:lnTo>
                  <a:lnTo>
                    <a:pt x="189791" y="44855"/>
                  </a:lnTo>
                  <a:lnTo>
                    <a:pt x="164478" y="73031"/>
                  </a:lnTo>
                  <a:lnTo>
                    <a:pt x="137882" y="108308"/>
                  </a:lnTo>
                  <a:lnTo>
                    <a:pt x="124123" y="127716"/>
                  </a:lnTo>
                  <a:lnTo>
                    <a:pt x="110981" y="149386"/>
                  </a:lnTo>
                  <a:lnTo>
                    <a:pt x="98251" y="172564"/>
                  </a:lnTo>
                  <a:lnTo>
                    <a:pt x="85795" y="196748"/>
                  </a:lnTo>
                  <a:lnTo>
                    <a:pt x="74317" y="221601"/>
                  </a:lnTo>
                  <a:lnTo>
                    <a:pt x="63489" y="246901"/>
                  </a:lnTo>
                  <a:lnTo>
                    <a:pt x="53096" y="272499"/>
                  </a:lnTo>
                  <a:lnTo>
                    <a:pt x="43786" y="298296"/>
                  </a:lnTo>
                  <a:lnTo>
                    <a:pt x="35198" y="324225"/>
                  </a:lnTo>
                  <a:lnTo>
                    <a:pt x="27091" y="350242"/>
                  </a:lnTo>
                  <a:lnTo>
                    <a:pt x="20099" y="376318"/>
                  </a:lnTo>
                  <a:lnTo>
                    <a:pt x="13850" y="402434"/>
                  </a:lnTo>
                  <a:lnTo>
                    <a:pt x="8097" y="428575"/>
                  </a:lnTo>
                  <a:lnTo>
                    <a:pt x="4262" y="454734"/>
                  </a:lnTo>
                  <a:lnTo>
                    <a:pt x="1705" y="480905"/>
                  </a:lnTo>
                  <a:lnTo>
                    <a:pt x="0" y="507083"/>
                  </a:lnTo>
                  <a:lnTo>
                    <a:pt x="451" y="531679"/>
                  </a:lnTo>
                  <a:lnTo>
                    <a:pt x="2339" y="555220"/>
                  </a:lnTo>
                  <a:lnTo>
                    <a:pt x="5185" y="578057"/>
                  </a:lnTo>
                  <a:lnTo>
                    <a:pt x="9464" y="599633"/>
                  </a:lnTo>
                  <a:lnTo>
                    <a:pt x="14698" y="620366"/>
                  </a:lnTo>
                  <a:lnTo>
                    <a:pt x="20568" y="640538"/>
                  </a:lnTo>
                  <a:lnTo>
                    <a:pt x="37674" y="675652"/>
                  </a:lnTo>
                  <a:lnTo>
                    <a:pt x="58506" y="706339"/>
                  </a:lnTo>
                  <a:lnTo>
                    <a:pt x="80994" y="733207"/>
                  </a:lnTo>
                  <a:lnTo>
                    <a:pt x="106335" y="754144"/>
                  </a:lnTo>
                  <a:lnTo>
                    <a:pt x="134266" y="769006"/>
                  </a:lnTo>
                  <a:lnTo>
                    <a:pt x="165200" y="775611"/>
                  </a:lnTo>
                  <a:lnTo>
                    <a:pt x="195353" y="774314"/>
                  </a:lnTo>
                  <a:lnTo>
                    <a:pt x="224629" y="767652"/>
                  </a:lnTo>
                  <a:lnTo>
                    <a:pt x="253516" y="756753"/>
                  </a:lnTo>
                  <a:lnTo>
                    <a:pt x="282230" y="737622"/>
                  </a:lnTo>
                  <a:lnTo>
                    <a:pt x="309279" y="711657"/>
                  </a:lnTo>
                  <a:lnTo>
                    <a:pt x="331884" y="678950"/>
                  </a:lnTo>
                  <a:lnTo>
                    <a:pt x="342357" y="659750"/>
                  </a:lnTo>
                  <a:lnTo>
                    <a:pt x="352514" y="639013"/>
                  </a:lnTo>
                  <a:lnTo>
                    <a:pt x="362460" y="617251"/>
                  </a:lnTo>
                  <a:lnTo>
                    <a:pt x="370679" y="594012"/>
                  </a:lnTo>
                  <a:lnTo>
                    <a:pt x="377745" y="569788"/>
                  </a:lnTo>
                  <a:lnTo>
                    <a:pt x="384044" y="544907"/>
                  </a:lnTo>
                  <a:lnTo>
                    <a:pt x="389036" y="519588"/>
                  </a:lnTo>
                  <a:lnTo>
                    <a:pt x="393159" y="493978"/>
                  </a:lnTo>
                  <a:lnTo>
                    <a:pt x="396700" y="468174"/>
                  </a:lnTo>
                  <a:lnTo>
                    <a:pt x="399855" y="442239"/>
                  </a:lnTo>
                  <a:lnTo>
                    <a:pt x="402753" y="416218"/>
                  </a:lnTo>
                  <a:lnTo>
                    <a:pt x="405478" y="390140"/>
                  </a:lnTo>
                  <a:lnTo>
                    <a:pt x="408088" y="365611"/>
                  </a:lnTo>
                  <a:lnTo>
                    <a:pt x="410622" y="342114"/>
                  </a:lnTo>
                  <a:lnTo>
                    <a:pt x="413105" y="319306"/>
                  </a:lnTo>
                  <a:lnTo>
                    <a:pt x="415555" y="298544"/>
                  </a:lnTo>
                  <a:lnTo>
                    <a:pt x="417981" y="279147"/>
                  </a:lnTo>
                  <a:lnTo>
                    <a:pt x="422794" y="244365"/>
                  </a:lnTo>
                  <a:lnTo>
                    <a:pt x="427579" y="215677"/>
                  </a:lnTo>
                  <a:lnTo>
                    <a:pt x="434735" y="184798"/>
                  </a:lnTo>
                  <a:lnTo>
                    <a:pt x="441883" y="168153"/>
                  </a:lnTo>
                  <a:lnTo>
                    <a:pt x="443471" y="166819"/>
                  </a:lnTo>
                  <a:lnTo>
                    <a:pt x="444529" y="167517"/>
                  </a:lnTo>
                  <a:lnTo>
                    <a:pt x="451277" y="197266"/>
                  </a:lnTo>
                  <a:lnTo>
                    <a:pt x="452674" y="220673"/>
                  </a:lnTo>
                  <a:lnTo>
                    <a:pt x="455411" y="249068"/>
                  </a:lnTo>
                  <a:lnTo>
                    <a:pt x="459273" y="281003"/>
                  </a:lnTo>
                  <a:lnTo>
                    <a:pt x="463636" y="316363"/>
                  </a:lnTo>
                  <a:lnTo>
                    <a:pt x="465910" y="334682"/>
                  </a:lnTo>
                  <a:lnTo>
                    <a:pt x="468220" y="353245"/>
                  </a:lnTo>
                  <a:lnTo>
                    <a:pt x="470554" y="371970"/>
                  </a:lnTo>
                  <a:lnTo>
                    <a:pt x="473697" y="390803"/>
                  </a:lnTo>
                  <a:lnTo>
                    <a:pt x="477381" y="409709"/>
                  </a:lnTo>
                  <a:lnTo>
                    <a:pt x="481423" y="428663"/>
                  </a:lnTo>
                  <a:lnTo>
                    <a:pt x="486500" y="447649"/>
                  </a:lnTo>
                  <a:lnTo>
                    <a:pt x="492265" y="466656"/>
                  </a:lnTo>
                  <a:lnTo>
                    <a:pt x="498490" y="485677"/>
                  </a:lnTo>
                  <a:lnTo>
                    <a:pt x="505022" y="504708"/>
                  </a:lnTo>
                  <a:lnTo>
                    <a:pt x="511757" y="523746"/>
                  </a:lnTo>
                  <a:lnTo>
                    <a:pt x="518629" y="542787"/>
                  </a:lnTo>
                  <a:lnTo>
                    <a:pt x="534730" y="576645"/>
                  </a:lnTo>
                  <a:lnTo>
                    <a:pt x="552470" y="607567"/>
                  </a:lnTo>
                  <a:lnTo>
                    <a:pt x="570938" y="637186"/>
                  </a:lnTo>
                  <a:lnTo>
                    <a:pt x="599185" y="669259"/>
                  </a:lnTo>
                  <a:lnTo>
                    <a:pt x="627663" y="693843"/>
                  </a:lnTo>
                  <a:lnTo>
                    <a:pt x="646690" y="702518"/>
                  </a:lnTo>
                  <a:lnTo>
                    <a:pt x="656209" y="704831"/>
                  </a:lnTo>
                  <a:lnTo>
                    <a:pt x="677369" y="703168"/>
                  </a:lnTo>
                  <a:lnTo>
                    <a:pt x="688568" y="700502"/>
                  </a:lnTo>
                  <a:lnTo>
                    <a:pt x="707361" y="689074"/>
                  </a:lnTo>
                  <a:lnTo>
                    <a:pt x="722063" y="673411"/>
                  </a:lnTo>
                  <a:lnTo>
                    <a:pt x="739541" y="63802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410"/>
            <p:cNvSpPr/>
            <p:nvPr/>
          </p:nvSpPr>
          <p:spPr>
            <a:xfrm>
              <a:off x="860336" y="651368"/>
              <a:ext cx="154078" cy="1282454"/>
            </a:xfrm>
            <a:custGeom>
              <a:avLst/>
              <a:gdLst/>
              <a:ahLst/>
              <a:cxnLst/>
              <a:rect l="0" t="0" r="0" b="0"/>
              <a:pathLst>
                <a:path w="154078" h="1282454">
                  <a:moveTo>
                    <a:pt x="154077" y="13001"/>
                  </a:moveTo>
                  <a:lnTo>
                    <a:pt x="154077" y="9208"/>
                  </a:lnTo>
                  <a:lnTo>
                    <a:pt x="149843" y="5230"/>
                  </a:lnTo>
                  <a:lnTo>
                    <a:pt x="143464" y="1609"/>
                  </a:lnTo>
                  <a:lnTo>
                    <a:pt x="137983" y="0"/>
                  </a:lnTo>
                  <a:lnTo>
                    <a:pt x="135410" y="365"/>
                  </a:lnTo>
                  <a:lnTo>
                    <a:pt x="130434" y="2887"/>
                  </a:lnTo>
                  <a:lnTo>
                    <a:pt x="110160" y="23174"/>
                  </a:lnTo>
                  <a:lnTo>
                    <a:pt x="99898" y="39218"/>
                  </a:lnTo>
                  <a:lnTo>
                    <a:pt x="92162" y="63282"/>
                  </a:lnTo>
                  <a:lnTo>
                    <a:pt x="85284" y="94085"/>
                  </a:lnTo>
                  <a:lnTo>
                    <a:pt x="81227" y="112301"/>
                  </a:lnTo>
                  <a:lnTo>
                    <a:pt x="76935" y="131588"/>
                  </a:lnTo>
                  <a:lnTo>
                    <a:pt x="72487" y="153178"/>
                  </a:lnTo>
                  <a:lnTo>
                    <a:pt x="67933" y="176302"/>
                  </a:lnTo>
                  <a:lnTo>
                    <a:pt x="63310" y="200450"/>
                  </a:lnTo>
                  <a:lnTo>
                    <a:pt x="59434" y="226073"/>
                  </a:lnTo>
                  <a:lnTo>
                    <a:pt x="56057" y="252680"/>
                  </a:lnTo>
                  <a:lnTo>
                    <a:pt x="53011" y="279943"/>
                  </a:lnTo>
                  <a:lnTo>
                    <a:pt x="50187" y="309231"/>
                  </a:lnTo>
                  <a:lnTo>
                    <a:pt x="47511" y="339869"/>
                  </a:lnTo>
                  <a:lnTo>
                    <a:pt x="44933" y="371407"/>
                  </a:lnTo>
                  <a:lnTo>
                    <a:pt x="42420" y="403544"/>
                  </a:lnTo>
                  <a:lnTo>
                    <a:pt x="39951" y="436082"/>
                  </a:lnTo>
                  <a:lnTo>
                    <a:pt x="37512" y="468886"/>
                  </a:lnTo>
                  <a:lnTo>
                    <a:pt x="35092" y="503456"/>
                  </a:lnTo>
                  <a:lnTo>
                    <a:pt x="32685" y="539202"/>
                  </a:lnTo>
                  <a:lnTo>
                    <a:pt x="30286" y="575733"/>
                  </a:lnTo>
                  <a:lnTo>
                    <a:pt x="28687" y="611199"/>
                  </a:lnTo>
                  <a:lnTo>
                    <a:pt x="27621" y="645956"/>
                  </a:lnTo>
                  <a:lnTo>
                    <a:pt x="26910" y="680240"/>
                  </a:lnTo>
                  <a:lnTo>
                    <a:pt x="25643" y="714208"/>
                  </a:lnTo>
                  <a:lnTo>
                    <a:pt x="24004" y="747966"/>
                  </a:lnTo>
                  <a:lnTo>
                    <a:pt x="22118" y="781584"/>
                  </a:lnTo>
                  <a:lnTo>
                    <a:pt x="20066" y="814314"/>
                  </a:lnTo>
                  <a:lnTo>
                    <a:pt x="17905" y="846454"/>
                  </a:lnTo>
                  <a:lnTo>
                    <a:pt x="15671" y="878199"/>
                  </a:lnTo>
                  <a:lnTo>
                    <a:pt x="14181" y="908093"/>
                  </a:lnTo>
                  <a:lnTo>
                    <a:pt x="13188" y="936754"/>
                  </a:lnTo>
                  <a:lnTo>
                    <a:pt x="12526" y="964592"/>
                  </a:lnTo>
                  <a:lnTo>
                    <a:pt x="12084" y="991089"/>
                  </a:lnTo>
                  <a:lnTo>
                    <a:pt x="11790" y="1016691"/>
                  </a:lnTo>
                  <a:lnTo>
                    <a:pt x="11594" y="1041696"/>
                  </a:lnTo>
                  <a:lnTo>
                    <a:pt x="11463" y="1065510"/>
                  </a:lnTo>
                  <a:lnTo>
                    <a:pt x="11376" y="1088530"/>
                  </a:lnTo>
                  <a:lnTo>
                    <a:pt x="11318" y="1111020"/>
                  </a:lnTo>
                  <a:lnTo>
                    <a:pt x="11279" y="1130776"/>
                  </a:lnTo>
                  <a:lnTo>
                    <a:pt x="11236" y="1165428"/>
                  </a:lnTo>
                  <a:lnTo>
                    <a:pt x="9100" y="1194586"/>
                  </a:lnTo>
                  <a:lnTo>
                    <a:pt x="6299" y="1219981"/>
                  </a:lnTo>
                  <a:lnTo>
                    <a:pt x="4722" y="1250541"/>
                  </a:lnTo>
                  <a:lnTo>
                    <a:pt x="3461" y="1269561"/>
                  </a:lnTo>
                  <a:lnTo>
                    <a:pt x="0" y="1279783"/>
                  </a:lnTo>
                  <a:lnTo>
                    <a:pt x="559" y="1281385"/>
                  </a:lnTo>
                  <a:lnTo>
                    <a:pt x="1725" y="1282453"/>
                  </a:lnTo>
                  <a:lnTo>
                    <a:pt x="4090" y="1282371"/>
                  </a:lnTo>
                  <a:lnTo>
                    <a:pt x="10951" y="1280163"/>
                  </a:lnTo>
                  <a:lnTo>
                    <a:pt x="39263" y="1260144"/>
                  </a:lnTo>
                  <a:lnTo>
                    <a:pt x="68199" y="1240833"/>
                  </a:lnTo>
                  <a:lnTo>
                    <a:pt x="96927" y="122029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SMARTInkShape-Group143"/>
          <p:cNvGrpSpPr/>
          <p:nvPr/>
        </p:nvGrpSpPr>
        <p:grpSpPr>
          <a:xfrm>
            <a:off x="806187" y="2028825"/>
            <a:ext cx="2972687" cy="1155653"/>
            <a:chOff x="806187" y="2028825"/>
            <a:chExt cx="2972687" cy="1155653"/>
          </a:xfrm>
        </p:grpSpPr>
        <p:sp>
          <p:nvSpPr>
            <p:cNvPr id="18" name="SMARTInkShape-411"/>
            <p:cNvSpPr/>
            <p:nvPr/>
          </p:nvSpPr>
          <p:spPr>
            <a:xfrm>
              <a:off x="806187" y="2402843"/>
              <a:ext cx="472545" cy="781635"/>
            </a:xfrm>
            <a:custGeom>
              <a:avLst/>
              <a:gdLst/>
              <a:ahLst/>
              <a:cxnLst/>
              <a:rect l="0" t="0" r="0" b="0"/>
              <a:pathLst>
                <a:path w="472545" h="781635">
                  <a:moveTo>
                    <a:pt x="186794" y="404651"/>
                  </a:moveTo>
                  <a:lnTo>
                    <a:pt x="196737" y="377180"/>
                  </a:lnTo>
                  <a:lnTo>
                    <a:pt x="207379" y="343595"/>
                  </a:lnTo>
                  <a:lnTo>
                    <a:pt x="216051" y="312956"/>
                  </a:lnTo>
                  <a:lnTo>
                    <a:pt x="224404" y="278173"/>
                  </a:lnTo>
                  <a:lnTo>
                    <a:pt x="227742" y="260007"/>
                  </a:lnTo>
                  <a:lnTo>
                    <a:pt x="230762" y="241547"/>
                  </a:lnTo>
                  <a:lnTo>
                    <a:pt x="236233" y="206218"/>
                  </a:lnTo>
                  <a:lnTo>
                    <a:pt x="241311" y="171996"/>
                  </a:lnTo>
                  <a:lnTo>
                    <a:pt x="246213" y="138265"/>
                  </a:lnTo>
                  <a:lnTo>
                    <a:pt x="248922" y="106870"/>
                  </a:lnTo>
                  <a:lnTo>
                    <a:pt x="249331" y="77835"/>
                  </a:lnTo>
                  <a:lnTo>
                    <a:pt x="246868" y="51701"/>
                  </a:lnTo>
                  <a:lnTo>
                    <a:pt x="237226" y="22261"/>
                  </a:lnTo>
                  <a:lnTo>
                    <a:pt x="228787" y="10333"/>
                  </a:lnTo>
                  <a:lnTo>
                    <a:pt x="224315" y="6041"/>
                  </a:lnTo>
                  <a:lnTo>
                    <a:pt x="212995" y="1272"/>
                  </a:lnTo>
                  <a:lnTo>
                    <a:pt x="206643" y="0"/>
                  </a:lnTo>
                  <a:lnTo>
                    <a:pt x="191118" y="2821"/>
                  </a:lnTo>
                  <a:lnTo>
                    <a:pt x="173635" y="10953"/>
                  </a:lnTo>
                  <a:lnTo>
                    <a:pt x="145148" y="34970"/>
                  </a:lnTo>
                  <a:lnTo>
                    <a:pt x="123305" y="58579"/>
                  </a:lnTo>
                  <a:lnTo>
                    <a:pt x="100369" y="89181"/>
                  </a:lnTo>
                  <a:lnTo>
                    <a:pt x="77739" y="124742"/>
                  </a:lnTo>
                  <a:lnTo>
                    <a:pt x="67260" y="144226"/>
                  </a:lnTo>
                  <a:lnTo>
                    <a:pt x="57098" y="164359"/>
                  </a:lnTo>
                  <a:lnTo>
                    <a:pt x="47943" y="185719"/>
                  </a:lnTo>
                  <a:lnTo>
                    <a:pt x="39458" y="207896"/>
                  </a:lnTo>
                  <a:lnTo>
                    <a:pt x="31420" y="230619"/>
                  </a:lnTo>
                  <a:lnTo>
                    <a:pt x="24474" y="254498"/>
                  </a:lnTo>
                  <a:lnTo>
                    <a:pt x="18256" y="279149"/>
                  </a:lnTo>
                  <a:lnTo>
                    <a:pt x="12523" y="304314"/>
                  </a:lnTo>
                  <a:lnTo>
                    <a:pt x="7907" y="329028"/>
                  </a:lnTo>
                  <a:lnTo>
                    <a:pt x="4036" y="353442"/>
                  </a:lnTo>
                  <a:lnTo>
                    <a:pt x="662" y="377655"/>
                  </a:lnTo>
                  <a:lnTo>
                    <a:pt x="0" y="402529"/>
                  </a:lnTo>
                  <a:lnTo>
                    <a:pt x="1146" y="427842"/>
                  </a:lnTo>
                  <a:lnTo>
                    <a:pt x="3497" y="453449"/>
                  </a:lnTo>
                  <a:lnTo>
                    <a:pt x="7446" y="478458"/>
                  </a:lnTo>
                  <a:lnTo>
                    <a:pt x="12460" y="503068"/>
                  </a:lnTo>
                  <a:lnTo>
                    <a:pt x="18184" y="527412"/>
                  </a:lnTo>
                  <a:lnTo>
                    <a:pt x="25969" y="550786"/>
                  </a:lnTo>
                  <a:lnTo>
                    <a:pt x="35127" y="573512"/>
                  </a:lnTo>
                  <a:lnTo>
                    <a:pt x="45202" y="595806"/>
                  </a:lnTo>
                  <a:lnTo>
                    <a:pt x="56680" y="617019"/>
                  </a:lnTo>
                  <a:lnTo>
                    <a:pt x="69095" y="637511"/>
                  </a:lnTo>
                  <a:lnTo>
                    <a:pt x="82135" y="657522"/>
                  </a:lnTo>
                  <a:lnTo>
                    <a:pt x="111439" y="692457"/>
                  </a:lnTo>
                  <a:lnTo>
                    <a:pt x="142984" y="722271"/>
                  </a:lnTo>
                  <a:lnTo>
                    <a:pt x="175525" y="746105"/>
                  </a:lnTo>
                  <a:lnTo>
                    <a:pt x="208509" y="765164"/>
                  </a:lnTo>
                  <a:lnTo>
                    <a:pt x="240895" y="778398"/>
                  </a:lnTo>
                  <a:lnTo>
                    <a:pt x="271164" y="781634"/>
                  </a:lnTo>
                  <a:lnTo>
                    <a:pt x="300492" y="776192"/>
                  </a:lnTo>
                  <a:lnTo>
                    <a:pt x="314980" y="771408"/>
                  </a:lnTo>
                  <a:lnTo>
                    <a:pt x="343778" y="751275"/>
                  </a:lnTo>
                  <a:lnTo>
                    <a:pt x="370865" y="722218"/>
                  </a:lnTo>
                  <a:lnTo>
                    <a:pt x="382533" y="704468"/>
                  </a:lnTo>
                  <a:lnTo>
                    <a:pt x="393487" y="685492"/>
                  </a:lnTo>
                  <a:lnTo>
                    <a:pt x="403964" y="664903"/>
                  </a:lnTo>
                  <a:lnTo>
                    <a:pt x="414124" y="643240"/>
                  </a:lnTo>
                  <a:lnTo>
                    <a:pt x="424073" y="620860"/>
                  </a:lnTo>
                  <a:lnTo>
                    <a:pt x="433880" y="597209"/>
                  </a:lnTo>
                  <a:lnTo>
                    <a:pt x="443593" y="572711"/>
                  </a:lnTo>
                  <a:lnTo>
                    <a:pt x="453243" y="547647"/>
                  </a:lnTo>
                  <a:lnTo>
                    <a:pt x="472544" y="49752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412"/>
            <p:cNvSpPr/>
            <p:nvPr/>
          </p:nvSpPr>
          <p:spPr>
            <a:xfrm>
              <a:off x="1379824" y="2600325"/>
              <a:ext cx="263240" cy="483345"/>
            </a:xfrm>
            <a:custGeom>
              <a:avLst/>
              <a:gdLst/>
              <a:ahLst/>
              <a:cxnLst/>
              <a:rect l="0" t="0" r="0" b="0"/>
              <a:pathLst>
                <a:path w="263240" h="483345">
                  <a:moveTo>
                    <a:pt x="13207" y="0"/>
                  </a:moveTo>
                  <a:lnTo>
                    <a:pt x="13207" y="33622"/>
                  </a:lnTo>
                  <a:lnTo>
                    <a:pt x="11091" y="57541"/>
                  </a:lnTo>
                  <a:lnTo>
                    <a:pt x="8298" y="88280"/>
                  </a:lnTo>
                  <a:lnTo>
                    <a:pt x="7553" y="106478"/>
                  </a:lnTo>
                  <a:lnTo>
                    <a:pt x="7056" y="125754"/>
                  </a:lnTo>
                  <a:lnTo>
                    <a:pt x="5932" y="145749"/>
                  </a:lnTo>
                  <a:lnTo>
                    <a:pt x="4388" y="166222"/>
                  </a:lnTo>
                  <a:lnTo>
                    <a:pt x="2565" y="187015"/>
                  </a:lnTo>
                  <a:lnTo>
                    <a:pt x="1350" y="208020"/>
                  </a:lnTo>
                  <a:lnTo>
                    <a:pt x="540" y="229168"/>
                  </a:lnTo>
                  <a:lnTo>
                    <a:pt x="0" y="250410"/>
                  </a:lnTo>
                  <a:lnTo>
                    <a:pt x="434" y="270127"/>
                  </a:lnTo>
                  <a:lnTo>
                    <a:pt x="1516" y="288828"/>
                  </a:lnTo>
                  <a:lnTo>
                    <a:pt x="4836" y="324425"/>
                  </a:lnTo>
                  <a:lnTo>
                    <a:pt x="8958" y="358766"/>
                  </a:lnTo>
                  <a:lnTo>
                    <a:pt x="17669" y="388316"/>
                  </a:lnTo>
                  <a:lnTo>
                    <a:pt x="29478" y="413885"/>
                  </a:lnTo>
                  <a:lnTo>
                    <a:pt x="50307" y="445336"/>
                  </a:lnTo>
                  <a:lnTo>
                    <a:pt x="76235" y="468501"/>
                  </a:lnTo>
                  <a:lnTo>
                    <a:pt x="104025" y="480304"/>
                  </a:lnTo>
                  <a:lnTo>
                    <a:pt x="122892" y="483344"/>
                  </a:lnTo>
                  <a:lnTo>
                    <a:pt x="143977" y="476228"/>
                  </a:lnTo>
                  <a:lnTo>
                    <a:pt x="165783" y="460894"/>
                  </a:lnTo>
                  <a:lnTo>
                    <a:pt x="186058" y="438205"/>
                  </a:lnTo>
                  <a:lnTo>
                    <a:pt x="205653" y="408012"/>
                  </a:lnTo>
                  <a:lnTo>
                    <a:pt x="215323" y="391070"/>
                  </a:lnTo>
                  <a:lnTo>
                    <a:pt x="224945" y="371839"/>
                  </a:lnTo>
                  <a:lnTo>
                    <a:pt x="234534" y="351080"/>
                  </a:lnTo>
                  <a:lnTo>
                    <a:pt x="244102" y="329303"/>
                  </a:lnTo>
                  <a:lnTo>
                    <a:pt x="263239" y="2857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413"/>
            <p:cNvSpPr/>
            <p:nvPr/>
          </p:nvSpPr>
          <p:spPr>
            <a:xfrm>
              <a:off x="1764506" y="2567155"/>
              <a:ext cx="628651" cy="510945"/>
            </a:xfrm>
            <a:custGeom>
              <a:avLst/>
              <a:gdLst/>
              <a:ahLst/>
              <a:cxnLst/>
              <a:rect l="0" t="0" r="0" b="0"/>
              <a:pathLst>
                <a:path w="628651" h="510945">
                  <a:moveTo>
                    <a:pt x="0" y="97464"/>
                  </a:moveTo>
                  <a:lnTo>
                    <a:pt x="3793" y="124935"/>
                  </a:lnTo>
                  <a:lnTo>
                    <a:pt x="7771" y="148302"/>
                  </a:lnTo>
                  <a:lnTo>
                    <a:pt x="12185" y="178002"/>
                  </a:lnTo>
                  <a:lnTo>
                    <a:pt x="16793" y="212369"/>
                  </a:lnTo>
                  <a:lnTo>
                    <a:pt x="18339" y="230424"/>
                  </a:lnTo>
                  <a:lnTo>
                    <a:pt x="19370" y="248810"/>
                  </a:lnTo>
                  <a:lnTo>
                    <a:pt x="20057" y="267417"/>
                  </a:lnTo>
                  <a:lnTo>
                    <a:pt x="22937" y="302909"/>
                  </a:lnTo>
                  <a:lnTo>
                    <a:pt x="26863" y="336410"/>
                  </a:lnTo>
                  <a:lnTo>
                    <a:pt x="31254" y="367175"/>
                  </a:lnTo>
                  <a:lnTo>
                    <a:pt x="33734" y="394606"/>
                  </a:lnTo>
                  <a:lnTo>
                    <a:pt x="37248" y="428129"/>
                  </a:lnTo>
                  <a:lnTo>
                    <a:pt x="42123" y="461771"/>
                  </a:lnTo>
                  <a:lnTo>
                    <a:pt x="42765" y="474041"/>
                  </a:lnTo>
                  <a:lnTo>
                    <a:pt x="39041" y="467893"/>
                  </a:lnTo>
                  <a:lnTo>
                    <a:pt x="34040" y="432936"/>
                  </a:lnTo>
                  <a:lnTo>
                    <a:pt x="31004" y="406900"/>
                  </a:lnTo>
                  <a:lnTo>
                    <a:pt x="29655" y="374162"/>
                  </a:lnTo>
                  <a:lnTo>
                    <a:pt x="29055" y="338445"/>
                  </a:lnTo>
                  <a:lnTo>
                    <a:pt x="28895" y="320030"/>
                  </a:lnTo>
                  <a:lnTo>
                    <a:pt x="30376" y="300610"/>
                  </a:lnTo>
                  <a:lnTo>
                    <a:pt x="32951" y="280520"/>
                  </a:lnTo>
                  <a:lnTo>
                    <a:pt x="36255" y="259982"/>
                  </a:lnTo>
                  <a:lnTo>
                    <a:pt x="40045" y="239147"/>
                  </a:lnTo>
                  <a:lnTo>
                    <a:pt x="44159" y="218113"/>
                  </a:lnTo>
                  <a:lnTo>
                    <a:pt x="48490" y="196947"/>
                  </a:lnTo>
                  <a:lnTo>
                    <a:pt x="53758" y="177279"/>
                  </a:lnTo>
                  <a:lnTo>
                    <a:pt x="59651" y="158612"/>
                  </a:lnTo>
                  <a:lnTo>
                    <a:pt x="73343" y="123847"/>
                  </a:lnTo>
                  <a:lnTo>
                    <a:pt x="90012" y="92521"/>
                  </a:lnTo>
                  <a:lnTo>
                    <a:pt x="108003" y="64840"/>
                  </a:lnTo>
                  <a:lnTo>
                    <a:pt x="135982" y="31177"/>
                  </a:lnTo>
                  <a:lnTo>
                    <a:pt x="155687" y="15615"/>
                  </a:lnTo>
                  <a:lnTo>
                    <a:pt x="187505" y="3186"/>
                  </a:lnTo>
                  <a:lnTo>
                    <a:pt x="204780" y="0"/>
                  </a:lnTo>
                  <a:lnTo>
                    <a:pt x="222511" y="2818"/>
                  </a:lnTo>
                  <a:lnTo>
                    <a:pt x="240182" y="10155"/>
                  </a:lnTo>
                  <a:lnTo>
                    <a:pt x="255972" y="21354"/>
                  </a:lnTo>
                  <a:lnTo>
                    <a:pt x="274458" y="48631"/>
                  </a:lnTo>
                  <a:lnTo>
                    <a:pt x="284965" y="72585"/>
                  </a:lnTo>
                  <a:lnTo>
                    <a:pt x="294132" y="99107"/>
                  </a:lnTo>
                  <a:lnTo>
                    <a:pt x="300853" y="126769"/>
                  </a:lnTo>
                  <a:lnTo>
                    <a:pt x="308602" y="159172"/>
                  </a:lnTo>
                  <a:lnTo>
                    <a:pt x="317338" y="194740"/>
                  </a:lnTo>
                  <a:lnTo>
                    <a:pt x="321890" y="213114"/>
                  </a:lnTo>
                  <a:lnTo>
                    <a:pt x="326512" y="231714"/>
                  </a:lnTo>
                  <a:lnTo>
                    <a:pt x="333765" y="267197"/>
                  </a:lnTo>
                  <a:lnTo>
                    <a:pt x="341221" y="302282"/>
                  </a:lnTo>
                  <a:lnTo>
                    <a:pt x="346543" y="320528"/>
                  </a:lnTo>
                  <a:lnTo>
                    <a:pt x="358013" y="356147"/>
                  </a:lnTo>
                  <a:lnTo>
                    <a:pt x="368403" y="387853"/>
                  </a:lnTo>
                  <a:lnTo>
                    <a:pt x="382545" y="415703"/>
                  </a:lnTo>
                  <a:lnTo>
                    <a:pt x="399414" y="441310"/>
                  </a:lnTo>
                  <a:lnTo>
                    <a:pt x="425967" y="476451"/>
                  </a:lnTo>
                  <a:lnTo>
                    <a:pt x="450063" y="501063"/>
                  </a:lnTo>
                  <a:lnTo>
                    <a:pt x="467786" y="510468"/>
                  </a:lnTo>
                  <a:lnTo>
                    <a:pt x="486247" y="510944"/>
                  </a:lnTo>
                  <a:lnTo>
                    <a:pt x="495615" y="508849"/>
                  </a:lnTo>
                  <a:lnTo>
                    <a:pt x="514490" y="493820"/>
                  </a:lnTo>
                  <a:lnTo>
                    <a:pt x="532669" y="469679"/>
                  </a:lnTo>
                  <a:lnTo>
                    <a:pt x="548686" y="437782"/>
                  </a:lnTo>
                  <a:lnTo>
                    <a:pt x="556290" y="418005"/>
                  </a:lnTo>
                  <a:lnTo>
                    <a:pt x="563742" y="396089"/>
                  </a:lnTo>
                  <a:lnTo>
                    <a:pt x="571090" y="372748"/>
                  </a:lnTo>
                  <a:lnTo>
                    <a:pt x="578371" y="346074"/>
                  </a:lnTo>
                  <a:lnTo>
                    <a:pt x="585606" y="317179"/>
                  </a:lnTo>
                  <a:lnTo>
                    <a:pt x="592810" y="286803"/>
                  </a:lnTo>
                  <a:lnTo>
                    <a:pt x="599994" y="254646"/>
                  </a:lnTo>
                  <a:lnTo>
                    <a:pt x="607165" y="221302"/>
                  </a:lnTo>
                  <a:lnTo>
                    <a:pt x="614327" y="187166"/>
                  </a:lnTo>
                  <a:lnTo>
                    <a:pt x="619101" y="164409"/>
                  </a:lnTo>
                  <a:lnTo>
                    <a:pt x="628650" y="11889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414"/>
            <p:cNvSpPr/>
            <p:nvPr/>
          </p:nvSpPr>
          <p:spPr>
            <a:xfrm>
              <a:off x="2621756" y="2028825"/>
              <a:ext cx="57019" cy="966151"/>
            </a:xfrm>
            <a:custGeom>
              <a:avLst/>
              <a:gdLst/>
              <a:ahLst/>
              <a:cxnLst/>
              <a:rect l="0" t="0" r="0" b="0"/>
              <a:pathLst>
                <a:path w="57019" h="966151">
                  <a:moveTo>
                    <a:pt x="0" y="0"/>
                  </a:moveTo>
                  <a:lnTo>
                    <a:pt x="0" y="31263"/>
                  </a:lnTo>
                  <a:lnTo>
                    <a:pt x="0" y="58609"/>
                  </a:lnTo>
                  <a:lnTo>
                    <a:pt x="0" y="94311"/>
                  </a:lnTo>
                  <a:lnTo>
                    <a:pt x="0" y="116055"/>
                  </a:lnTo>
                  <a:lnTo>
                    <a:pt x="0" y="139283"/>
                  </a:lnTo>
                  <a:lnTo>
                    <a:pt x="0" y="164293"/>
                  </a:lnTo>
                  <a:lnTo>
                    <a:pt x="0" y="190491"/>
                  </a:lnTo>
                  <a:lnTo>
                    <a:pt x="0" y="217481"/>
                  </a:lnTo>
                  <a:lnTo>
                    <a:pt x="0" y="245794"/>
                  </a:lnTo>
                  <a:lnTo>
                    <a:pt x="0" y="274988"/>
                  </a:lnTo>
                  <a:lnTo>
                    <a:pt x="0" y="304769"/>
                  </a:lnTo>
                  <a:lnTo>
                    <a:pt x="0" y="335736"/>
                  </a:lnTo>
                  <a:lnTo>
                    <a:pt x="0" y="367492"/>
                  </a:lnTo>
                  <a:lnTo>
                    <a:pt x="0" y="399776"/>
                  </a:lnTo>
                  <a:lnTo>
                    <a:pt x="0" y="431617"/>
                  </a:lnTo>
                  <a:lnTo>
                    <a:pt x="0" y="463164"/>
                  </a:lnTo>
                  <a:lnTo>
                    <a:pt x="0" y="494513"/>
                  </a:lnTo>
                  <a:lnTo>
                    <a:pt x="1588" y="525732"/>
                  </a:lnTo>
                  <a:lnTo>
                    <a:pt x="4233" y="556863"/>
                  </a:lnTo>
                  <a:lnTo>
                    <a:pt x="7585" y="587936"/>
                  </a:lnTo>
                  <a:lnTo>
                    <a:pt x="10613" y="618970"/>
                  </a:lnTo>
                  <a:lnTo>
                    <a:pt x="13425" y="649977"/>
                  </a:lnTo>
                  <a:lnTo>
                    <a:pt x="16094" y="680968"/>
                  </a:lnTo>
                  <a:lnTo>
                    <a:pt x="18667" y="709566"/>
                  </a:lnTo>
                  <a:lnTo>
                    <a:pt x="21176" y="736569"/>
                  </a:lnTo>
                  <a:lnTo>
                    <a:pt x="23642" y="762509"/>
                  </a:lnTo>
                  <a:lnTo>
                    <a:pt x="26874" y="786945"/>
                  </a:lnTo>
                  <a:lnTo>
                    <a:pt x="30616" y="810380"/>
                  </a:lnTo>
                  <a:lnTo>
                    <a:pt x="34699" y="833147"/>
                  </a:lnTo>
                  <a:lnTo>
                    <a:pt x="38214" y="853088"/>
                  </a:lnTo>
                  <a:lnTo>
                    <a:pt x="44236" y="887944"/>
                  </a:lnTo>
                  <a:lnTo>
                    <a:pt x="49558" y="915077"/>
                  </a:lnTo>
                  <a:lnTo>
                    <a:pt x="55651" y="950782"/>
                  </a:lnTo>
                  <a:lnTo>
                    <a:pt x="56953" y="966150"/>
                  </a:lnTo>
                  <a:lnTo>
                    <a:pt x="57018" y="965568"/>
                  </a:lnTo>
                  <a:lnTo>
                    <a:pt x="47196" y="930887"/>
                  </a:lnTo>
                  <a:lnTo>
                    <a:pt x="36562" y="896531"/>
                  </a:lnTo>
                  <a:lnTo>
                    <a:pt x="27892" y="872062"/>
                  </a:lnTo>
                  <a:lnTo>
                    <a:pt x="14288" y="83581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415"/>
            <p:cNvSpPr/>
            <p:nvPr/>
          </p:nvSpPr>
          <p:spPr>
            <a:xfrm>
              <a:off x="2400300" y="2514600"/>
              <a:ext cx="557214" cy="128589"/>
            </a:xfrm>
            <a:custGeom>
              <a:avLst/>
              <a:gdLst/>
              <a:ahLst/>
              <a:cxnLst/>
              <a:rect l="0" t="0" r="0" b="0"/>
              <a:pathLst>
                <a:path w="557214" h="128589">
                  <a:moveTo>
                    <a:pt x="0" y="128588"/>
                  </a:moveTo>
                  <a:lnTo>
                    <a:pt x="3792" y="128588"/>
                  </a:lnTo>
                  <a:lnTo>
                    <a:pt x="7771" y="126471"/>
                  </a:lnTo>
                  <a:lnTo>
                    <a:pt x="9943" y="124795"/>
                  </a:lnTo>
                  <a:lnTo>
                    <a:pt x="16590" y="122933"/>
                  </a:lnTo>
                  <a:lnTo>
                    <a:pt x="50604" y="121640"/>
                  </a:lnTo>
                  <a:lnTo>
                    <a:pt x="84138" y="121502"/>
                  </a:lnTo>
                  <a:lnTo>
                    <a:pt x="113066" y="121470"/>
                  </a:lnTo>
                  <a:lnTo>
                    <a:pt x="146560" y="121455"/>
                  </a:lnTo>
                  <a:lnTo>
                    <a:pt x="164381" y="121451"/>
                  </a:lnTo>
                  <a:lnTo>
                    <a:pt x="183406" y="119861"/>
                  </a:lnTo>
                  <a:lnTo>
                    <a:pt x="203233" y="117214"/>
                  </a:lnTo>
                  <a:lnTo>
                    <a:pt x="223595" y="113861"/>
                  </a:lnTo>
                  <a:lnTo>
                    <a:pt x="243520" y="110039"/>
                  </a:lnTo>
                  <a:lnTo>
                    <a:pt x="263153" y="105903"/>
                  </a:lnTo>
                  <a:lnTo>
                    <a:pt x="282591" y="101558"/>
                  </a:lnTo>
                  <a:lnTo>
                    <a:pt x="302694" y="96281"/>
                  </a:lnTo>
                  <a:lnTo>
                    <a:pt x="323240" y="90381"/>
                  </a:lnTo>
                  <a:lnTo>
                    <a:pt x="344081" y="84066"/>
                  </a:lnTo>
                  <a:lnTo>
                    <a:pt x="364325" y="77476"/>
                  </a:lnTo>
                  <a:lnTo>
                    <a:pt x="384170" y="70700"/>
                  </a:lnTo>
                  <a:lnTo>
                    <a:pt x="403751" y="63802"/>
                  </a:lnTo>
                  <a:lnTo>
                    <a:pt x="423155" y="56029"/>
                  </a:lnTo>
                  <a:lnTo>
                    <a:pt x="442441" y="47671"/>
                  </a:lnTo>
                  <a:lnTo>
                    <a:pt x="461648" y="38924"/>
                  </a:lnTo>
                  <a:lnTo>
                    <a:pt x="480803" y="30712"/>
                  </a:lnTo>
                  <a:lnTo>
                    <a:pt x="499923" y="22856"/>
                  </a:lnTo>
                  <a:lnTo>
                    <a:pt x="531750" y="10158"/>
                  </a:lnTo>
                  <a:lnTo>
                    <a:pt x="557213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416"/>
            <p:cNvSpPr/>
            <p:nvPr/>
          </p:nvSpPr>
          <p:spPr>
            <a:xfrm>
              <a:off x="3024542" y="2414588"/>
              <a:ext cx="754332" cy="493399"/>
            </a:xfrm>
            <a:custGeom>
              <a:avLst/>
              <a:gdLst/>
              <a:ahLst/>
              <a:cxnLst/>
              <a:rect l="0" t="0" r="0" b="0"/>
              <a:pathLst>
                <a:path w="754332" h="493399">
                  <a:moveTo>
                    <a:pt x="283014" y="28575"/>
                  </a:moveTo>
                  <a:lnTo>
                    <a:pt x="279222" y="28575"/>
                  </a:lnTo>
                  <a:lnTo>
                    <a:pt x="275243" y="30691"/>
                  </a:lnTo>
                  <a:lnTo>
                    <a:pt x="262294" y="40759"/>
                  </a:lnTo>
                  <a:lnTo>
                    <a:pt x="245389" y="49295"/>
                  </a:lnTo>
                  <a:lnTo>
                    <a:pt x="220537" y="69374"/>
                  </a:lnTo>
                  <a:lnTo>
                    <a:pt x="188572" y="94597"/>
                  </a:lnTo>
                  <a:lnTo>
                    <a:pt x="156902" y="126445"/>
                  </a:lnTo>
                  <a:lnTo>
                    <a:pt x="127746" y="160973"/>
                  </a:lnTo>
                  <a:lnTo>
                    <a:pt x="101558" y="194839"/>
                  </a:lnTo>
                  <a:lnTo>
                    <a:pt x="76690" y="228412"/>
                  </a:lnTo>
                  <a:lnTo>
                    <a:pt x="53202" y="261854"/>
                  </a:lnTo>
                  <a:lnTo>
                    <a:pt x="32180" y="295237"/>
                  </a:lnTo>
                  <a:lnTo>
                    <a:pt x="18603" y="326479"/>
                  </a:lnTo>
                  <a:lnTo>
                    <a:pt x="9923" y="356239"/>
                  </a:lnTo>
                  <a:lnTo>
                    <a:pt x="3420" y="385341"/>
                  </a:lnTo>
                  <a:lnTo>
                    <a:pt x="0" y="412033"/>
                  </a:lnTo>
                  <a:lnTo>
                    <a:pt x="68" y="435538"/>
                  </a:lnTo>
                  <a:lnTo>
                    <a:pt x="5389" y="453922"/>
                  </a:lnTo>
                  <a:lnTo>
                    <a:pt x="17311" y="473867"/>
                  </a:lnTo>
                  <a:lnTo>
                    <a:pt x="38482" y="489831"/>
                  </a:lnTo>
                  <a:lnTo>
                    <a:pt x="53683" y="493398"/>
                  </a:lnTo>
                  <a:lnTo>
                    <a:pt x="61070" y="493238"/>
                  </a:lnTo>
                  <a:lnTo>
                    <a:pt x="86637" y="481636"/>
                  </a:lnTo>
                  <a:lnTo>
                    <a:pt x="114321" y="455532"/>
                  </a:lnTo>
                  <a:lnTo>
                    <a:pt x="133162" y="431852"/>
                  </a:lnTo>
                  <a:lnTo>
                    <a:pt x="151326" y="403071"/>
                  </a:lnTo>
                  <a:lnTo>
                    <a:pt x="159503" y="385395"/>
                  </a:lnTo>
                  <a:lnTo>
                    <a:pt x="167336" y="366467"/>
                  </a:lnTo>
                  <a:lnTo>
                    <a:pt x="174939" y="346705"/>
                  </a:lnTo>
                  <a:lnTo>
                    <a:pt x="182389" y="326387"/>
                  </a:lnTo>
                  <a:lnTo>
                    <a:pt x="189737" y="305697"/>
                  </a:lnTo>
                  <a:lnTo>
                    <a:pt x="197017" y="284761"/>
                  </a:lnTo>
                  <a:lnTo>
                    <a:pt x="204251" y="263659"/>
                  </a:lnTo>
                  <a:lnTo>
                    <a:pt x="211456" y="242447"/>
                  </a:lnTo>
                  <a:lnTo>
                    <a:pt x="217846" y="222750"/>
                  </a:lnTo>
                  <a:lnTo>
                    <a:pt x="223694" y="204062"/>
                  </a:lnTo>
                  <a:lnTo>
                    <a:pt x="235218" y="169276"/>
                  </a:lnTo>
                  <a:lnTo>
                    <a:pt x="248278" y="137940"/>
                  </a:lnTo>
                  <a:lnTo>
                    <a:pt x="257786" y="110254"/>
                  </a:lnTo>
                  <a:lnTo>
                    <a:pt x="269719" y="78705"/>
                  </a:lnTo>
                  <a:lnTo>
                    <a:pt x="277899" y="66730"/>
                  </a:lnTo>
                  <a:lnTo>
                    <a:pt x="284180" y="61407"/>
                  </a:lnTo>
                  <a:lnTo>
                    <a:pt x="289618" y="59042"/>
                  </a:lnTo>
                  <a:lnTo>
                    <a:pt x="292180" y="58411"/>
                  </a:lnTo>
                  <a:lnTo>
                    <a:pt x="294681" y="60372"/>
                  </a:lnTo>
                  <a:lnTo>
                    <a:pt x="304398" y="80628"/>
                  </a:lnTo>
                  <a:lnTo>
                    <a:pt x="313961" y="115145"/>
                  </a:lnTo>
                  <a:lnTo>
                    <a:pt x="321111" y="148593"/>
                  </a:lnTo>
                  <a:lnTo>
                    <a:pt x="327992" y="173991"/>
                  </a:lnTo>
                  <a:lnTo>
                    <a:pt x="337136" y="201154"/>
                  </a:lnTo>
                  <a:lnTo>
                    <a:pt x="349137" y="229101"/>
                  </a:lnTo>
                  <a:lnTo>
                    <a:pt x="366642" y="257397"/>
                  </a:lnTo>
                  <a:lnTo>
                    <a:pt x="388444" y="285055"/>
                  </a:lnTo>
                  <a:lnTo>
                    <a:pt x="414010" y="310576"/>
                  </a:lnTo>
                  <a:lnTo>
                    <a:pt x="443364" y="335148"/>
                  </a:lnTo>
                  <a:lnTo>
                    <a:pt x="475725" y="357711"/>
                  </a:lnTo>
                  <a:lnTo>
                    <a:pt x="511274" y="375676"/>
                  </a:lnTo>
                  <a:lnTo>
                    <a:pt x="529643" y="383007"/>
                  </a:lnTo>
                  <a:lnTo>
                    <a:pt x="548240" y="389481"/>
                  </a:lnTo>
                  <a:lnTo>
                    <a:pt x="566988" y="395385"/>
                  </a:lnTo>
                  <a:lnTo>
                    <a:pt x="602635" y="401945"/>
                  </a:lnTo>
                  <a:lnTo>
                    <a:pt x="636205" y="403273"/>
                  </a:lnTo>
                  <a:lnTo>
                    <a:pt x="667001" y="398572"/>
                  </a:lnTo>
                  <a:lnTo>
                    <a:pt x="694446" y="382724"/>
                  </a:lnTo>
                  <a:lnTo>
                    <a:pt x="718285" y="358218"/>
                  </a:lnTo>
                  <a:lnTo>
                    <a:pt x="736818" y="326160"/>
                  </a:lnTo>
                  <a:lnTo>
                    <a:pt x="743506" y="307133"/>
                  </a:lnTo>
                  <a:lnTo>
                    <a:pt x="748759" y="286512"/>
                  </a:lnTo>
                  <a:lnTo>
                    <a:pt x="753055" y="264826"/>
                  </a:lnTo>
                  <a:lnTo>
                    <a:pt x="754331" y="242432"/>
                  </a:lnTo>
                  <a:lnTo>
                    <a:pt x="753594" y="219565"/>
                  </a:lnTo>
                  <a:lnTo>
                    <a:pt x="751515" y="196383"/>
                  </a:lnTo>
                  <a:lnTo>
                    <a:pt x="748542" y="173784"/>
                  </a:lnTo>
                  <a:lnTo>
                    <a:pt x="744972" y="151575"/>
                  </a:lnTo>
                  <a:lnTo>
                    <a:pt x="741005" y="129625"/>
                  </a:lnTo>
                  <a:lnTo>
                    <a:pt x="734392" y="109435"/>
                  </a:lnTo>
                  <a:lnTo>
                    <a:pt x="726014" y="90419"/>
                  </a:lnTo>
                  <a:lnTo>
                    <a:pt x="704534" y="56061"/>
                  </a:lnTo>
                  <a:lnTo>
                    <a:pt x="676467" y="27561"/>
                  </a:lnTo>
                  <a:lnTo>
                    <a:pt x="647346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417"/>
            <p:cNvSpPr/>
            <p:nvPr/>
          </p:nvSpPr>
          <p:spPr>
            <a:xfrm>
              <a:off x="1314450" y="2314575"/>
              <a:ext cx="50007" cy="63876"/>
            </a:xfrm>
            <a:custGeom>
              <a:avLst/>
              <a:gdLst/>
              <a:ahLst/>
              <a:cxnLst/>
              <a:rect l="0" t="0" r="0" b="0"/>
              <a:pathLst>
                <a:path w="50007" h="63876">
                  <a:moveTo>
                    <a:pt x="0" y="7144"/>
                  </a:moveTo>
                  <a:lnTo>
                    <a:pt x="3792" y="7144"/>
                  </a:lnTo>
                  <a:lnTo>
                    <a:pt x="4909" y="7938"/>
                  </a:lnTo>
                  <a:lnTo>
                    <a:pt x="5654" y="9260"/>
                  </a:lnTo>
                  <a:lnTo>
                    <a:pt x="10642" y="20879"/>
                  </a:lnTo>
                  <a:lnTo>
                    <a:pt x="19462" y="35333"/>
                  </a:lnTo>
                  <a:lnTo>
                    <a:pt x="21258" y="49972"/>
                  </a:lnTo>
                  <a:lnTo>
                    <a:pt x="21316" y="52365"/>
                  </a:lnTo>
                  <a:lnTo>
                    <a:pt x="19263" y="57140"/>
                  </a:lnTo>
                  <a:lnTo>
                    <a:pt x="17605" y="59525"/>
                  </a:lnTo>
                  <a:lnTo>
                    <a:pt x="13645" y="62174"/>
                  </a:lnTo>
                  <a:lnTo>
                    <a:pt x="8428" y="63875"/>
                  </a:lnTo>
                  <a:lnTo>
                    <a:pt x="8000" y="63221"/>
                  </a:lnTo>
                  <a:lnTo>
                    <a:pt x="7166" y="45154"/>
                  </a:lnTo>
                  <a:lnTo>
                    <a:pt x="7145" y="26190"/>
                  </a:lnTo>
                  <a:lnTo>
                    <a:pt x="7938" y="24604"/>
                  </a:lnTo>
                  <a:lnTo>
                    <a:pt x="9261" y="23546"/>
                  </a:lnTo>
                  <a:lnTo>
                    <a:pt x="12847" y="22371"/>
                  </a:lnTo>
                  <a:lnTo>
                    <a:pt x="17087" y="21849"/>
                  </a:lnTo>
                  <a:lnTo>
                    <a:pt x="21617" y="19500"/>
                  </a:lnTo>
                  <a:lnTo>
                    <a:pt x="50006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41636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computer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500" y="2590800"/>
            <a:ext cx="4191000" cy="2724150"/>
          </a:xfrm>
        </p:spPr>
      </p:pic>
    </p:spTree>
    <p:extLst>
      <p:ext uri="{BB962C8B-B14F-4D97-AF65-F5344CB8AC3E}">
        <p14:creationId xmlns:p14="http://schemas.microsoft.com/office/powerpoint/2010/main" val="606188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teacher’s desk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905000"/>
            <a:ext cx="3048000" cy="4212942"/>
          </a:xfrm>
        </p:spPr>
      </p:pic>
      <p:grpSp>
        <p:nvGrpSpPr>
          <p:cNvPr id="22" name="SMARTInkShape-Group144"/>
          <p:cNvGrpSpPr/>
          <p:nvPr/>
        </p:nvGrpSpPr>
        <p:grpSpPr>
          <a:xfrm>
            <a:off x="605385" y="1143000"/>
            <a:ext cx="934100" cy="1049258"/>
            <a:chOff x="605385" y="1143000"/>
            <a:chExt cx="934100" cy="1049258"/>
          </a:xfrm>
        </p:grpSpPr>
        <p:sp>
          <p:nvSpPr>
            <p:cNvPr id="20" name="SMARTInkShape-418"/>
            <p:cNvSpPr/>
            <p:nvPr/>
          </p:nvSpPr>
          <p:spPr>
            <a:xfrm>
              <a:off x="1471613" y="1143000"/>
              <a:ext cx="67872" cy="877585"/>
            </a:xfrm>
            <a:custGeom>
              <a:avLst/>
              <a:gdLst/>
              <a:ahLst/>
              <a:cxnLst/>
              <a:rect l="0" t="0" r="0" b="0"/>
              <a:pathLst>
                <a:path w="67872" h="877585">
                  <a:moveTo>
                    <a:pt x="0" y="0"/>
                  </a:moveTo>
                  <a:lnTo>
                    <a:pt x="0" y="31691"/>
                  </a:lnTo>
                  <a:lnTo>
                    <a:pt x="0" y="64885"/>
                  </a:lnTo>
                  <a:lnTo>
                    <a:pt x="0" y="86119"/>
                  </a:lnTo>
                  <a:lnTo>
                    <a:pt x="0" y="109800"/>
                  </a:lnTo>
                  <a:lnTo>
                    <a:pt x="0" y="135113"/>
                  </a:lnTo>
                  <a:lnTo>
                    <a:pt x="0" y="163100"/>
                  </a:lnTo>
                  <a:lnTo>
                    <a:pt x="0" y="192871"/>
                  </a:lnTo>
                  <a:lnTo>
                    <a:pt x="0" y="223831"/>
                  </a:lnTo>
                  <a:lnTo>
                    <a:pt x="0" y="256377"/>
                  </a:lnTo>
                  <a:lnTo>
                    <a:pt x="0" y="289980"/>
                  </a:lnTo>
                  <a:lnTo>
                    <a:pt x="0" y="324289"/>
                  </a:lnTo>
                  <a:lnTo>
                    <a:pt x="793" y="358274"/>
                  </a:lnTo>
                  <a:lnTo>
                    <a:pt x="2116" y="392043"/>
                  </a:lnTo>
                  <a:lnTo>
                    <a:pt x="3792" y="425668"/>
                  </a:lnTo>
                  <a:lnTo>
                    <a:pt x="5703" y="458404"/>
                  </a:lnTo>
                  <a:lnTo>
                    <a:pt x="7770" y="490546"/>
                  </a:lnTo>
                  <a:lnTo>
                    <a:pt x="9943" y="522293"/>
                  </a:lnTo>
                  <a:lnTo>
                    <a:pt x="12978" y="553777"/>
                  </a:lnTo>
                  <a:lnTo>
                    <a:pt x="16589" y="585084"/>
                  </a:lnTo>
                  <a:lnTo>
                    <a:pt x="20584" y="616275"/>
                  </a:lnTo>
                  <a:lnTo>
                    <a:pt x="24042" y="645006"/>
                  </a:lnTo>
                  <a:lnTo>
                    <a:pt x="27140" y="672098"/>
                  </a:lnTo>
                  <a:lnTo>
                    <a:pt x="29999" y="698097"/>
                  </a:lnTo>
                  <a:lnTo>
                    <a:pt x="33493" y="722573"/>
                  </a:lnTo>
                  <a:lnTo>
                    <a:pt x="37410" y="746034"/>
                  </a:lnTo>
                  <a:lnTo>
                    <a:pt x="41609" y="768819"/>
                  </a:lnTo>
                  <a:lnTo>
                    <a:pt x="45995" y="787977"/>
                  </a:lnTo>
                  <a:lnTo>
                    <a:pt x="55102" y="819847"/>
                  </a:lnTo>
                  <a:lnTo>
                    <a:pt x="60208" y="845125"/>
                  </a:lnTo>
                  <a:lnTo>
                    <a:pt x="65200" y="870855"/>
                  </a:lnTo>
                  <a:lnTo>
                    <a:pt x="67871" y="877584"/>
                  </a:lnTo>
                  <a:lnTo>
                    <a:pt x="67472" y="877156"/>
                  </a:lnTo>
                  <a:lnTo>
                    <a:pt x="66413" y="875283"/>
                  </a:lnTo>
                  <a:lnTo>
                    <a:pt x="64572" y="846601"/>
                  </a:lnTo>
                  <a:lnTo>
                    <a:pt x="60556" y="815106"/>
                  </a:lnTo>
                  <a:lnTo>
                    <a:pt x="57150" y="8001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419"/>
            <p:cNvSpPr/>
            <p:nvPr/>
          </p:nvSpPr>
          <p:spPr>
            <a:xfrm>
              <a:off x="605385" y="1293546"/>
              <a:ext cx="637629" cy="898712"/>
            </a:xfrm>
            <a:custGeom>
              <a:avLst/>
              <a:gdLst/>
              <a:ahLst/>
              <a:cxnLst/>
              <a:rect l="0" t="0" r="0" b="0"/>
              <a:pathLst>
                <a:path w="637629" h="898712">
                  <a:moveTo>
                    <a:pt x="216146" y="642410"/>
                  </a:moveTo>
                  <a:lnTo>
                    <a:pt x="219939" y="638618"/>
                  </a:lnTo>
                  <a:lnTo>
                    <a:pt x="252825" y="618033"/>
                  </a:lnTo>
                  <a:lnTo>
                    <a:pt x="279279" y="592682"/>
                  </a:lnTo>
                  <a:lnTo>
                    <a:pt x="314055" y="557603"/>
                  </a:lnTo>
                  <a:lnTo>
                    <a:pt x="332219" y="538247"/>
                  </a:lnTo>
                  <a:lnTo>
                    <a:pt x="350678" y="518199"/>
                  </a:lnTo>
                  <a:lnTo>
                    <a:pt x="367747" y="496103"/>
                  </a:lnTo>
                  <a:lnTo>
                    <a:pt x="383888" y="472641"/>
                  </a:lnTo>
                  <a:lnTo>
                    <a:pt x="399412" y="448268"/>
                  </a:lnTo>
                  <a:lnTo>
                    <a:pt x="414523" y="424082"/>
                  </a:lnTo>
                  <a:lnTo>
                    <a:pt x="429360" y="400021"/>
                  </a:lnTo>
                  <a:lnTo>
                    <a:pt x="444014" y="376042"/>
                  </a:lnTo>
                  <a:lnTo>
                    <a:pt x="456958" y="351325"/>
                  </a:lnTo>
                  <a:lnTo>
                    <a:pt x="468762" y="326116"/>
                  </a:lnTo>
                  <a:lnTo>
                    <a:pt x="479807" y="300579"/>
                  </a:lnTo>
                  <a:lnTo>
                    <a:pt x="487964" y="276410"/>
                  </a:lnTo>
                  <a:lnTo>
                    <a:pt x="494195" y="253154"/>
                  </a:lnTo>
                  <a:lnTo>
                    <a:pt x="499144" y="230506"/>
                  </a:lnTo>
                  <a:lnTo>
                    <a:pt x="503236" y="208264"/>
                  </a:lnTo>
                  <a:lnTo>
                    <a:pt x="506758" y="186292"/>
                  </a:lnTo>
                  <a:lnTo>
                    <a:pt x="509900" y="164500"/>
                  </a:lnTo>
                  <a:lnTo>
                    <a:pt x="510407" y="144416"/>
                  </a:lnTo>
                  <a:lnTo>
                    <a:pt x="509158" y="125470"/>
                  </a:lnTo>
                  <a:lnTo>
                    <a:pt x="502742" y="91190"/>
                  </a:lnTo>
                  <a:lnTo>
                    <a:pt x="491954" y="62726"/>
                  </a:lnTo>
                  <a:lnTo>
                    <a:pt x="461115" y="28180"/>
                  </a:lnTo>
                  <a:lnTo>
                    <a:pt x="435352" y="11967"/>
                  </a:lnTo>
                  <a:lnTo>
                    <a:pt x="407234" y="1851"/>
                  </a:lnTo>
                  <a:lnTo>
                    <a:pt x="376216" y="0"/>
                  </a:lnTo>
                  <a:lnTo>
                    <a:pt x="341792" y="6057"/>
                  </a:lnTo>
                  <a:lnTo>
                    <a:pt x="323723" y="11006"/>
                  </a:lnTo>
                  <a:lnTo>
                    <a:pt x="305326" y="18274"/>
                  </a:lnTo>
                  <a:lnTo>
                    <a:pt x="286712" y="27088"/>
                  </a:lnTo>
                  <a:lnTo>
                    <a:pt x="267953" y="36933"/>
                  </a:lnTo>
                  <a:lnTo>
                    <a:pt x="249096" y="50640"/>
                  </a:lnTo>
                  <a:lnTo>
                    <a:pt x="230176" y="66922"/>
                  </a:lnTo>
                  <a:lnTo>
                    <a:pt x="211212" y="84920"/>
                  </a:lnTo>
                  <a:lnTo>
                    <a:pt x="193013" y="104856"/>
                  </a:lnTo>
                  <a:lnTo>
                    <a:pt x="175324" y="126085"/>
                  </a:lnTo>
                  <a:lnTo>
                    <a:pt x="157975" y="148175"/>
                  </a:lnTo>
                  <a:lnTo>
                    <a:pt x="141647" y="172426"/>
                  </a:lnTo>
                  <a:lnTo>
                    <a:pt x="125999" y="198119"/>
                  </a:lnTo>
                  <a:lnTo>
                    <a:pt x="110804" y="224772"/>
                  </a:lnTo>
                  <a:lnTo>
                    <a:pt x="96706" y="252860"/>
                  </a:lnTo>
                  <a:lnTo>
                    <a:pt x="83338" y="281904"/>
                  </a:lnTo>
                  <a:lnTo>
                    <a:pt x="70457" y="311585"/>
                  </a:lnTo>
                  <a:lnTo>
                    <a:pt x="58695" y="342485"/>
                  </a:lnTo>
                  <a:lnTo>
                    <a:pt x="47679" y="374198"/>
                  </a:lnTo>
                  <a:lnTo>
                    <a:pt x="37160" y="406452"/>
                  </a:lnTo>
                  <a:lnTo>
                    <a:pt x="28559" y="439067"/>
                  </a:lnTo>
                  <a:lnTo>
                    <a:pt x="21238" y="471923"/>
                  </a:lnTo>
                  <a:lnTo>
                    <a:pt x="14770" y="504940"/>
                  </a:lnTo>
                  <a:lnTo>
                    <a:pt x="9664" y="536476"/>
                  </a:lnTo>
                  <a:lnTo>
                    <a:pt x="5467" y="567025"/>
                  </a:lnTo>
                  <a:lnTo>
                    <a:pt x="1874" y="596916"/>
                  </a:lnTo>
                  <a:lnTo>
                    <a:pt x="273" y="626368"/>
                  </a:lnTo>
                  <a:lnTo>
                    <a:pt x="0" y="655528"/>
                  </a:lnTo>
                  <a:lnTo>
                    <a:pt x="611" y="684493"/>
                  </a:lnTo>
                  <a:lnTo>
                    <a:pt x="4194" y="710947"/>
                  </a:lnTo>
                  <a:lnTo>
                    <a:pt x="9757" y="735726"/>
                  </a:lnTo>
                  <a:lnTo>
                    <a:pt x="16641" y="759390"/>
                  </a:lnTo>
                  <a:lnTo>
                    <a:pt x="25993" y="781515"/>
                  </a:lnTo>
                  <a:lnTo>
                    <a:pt x="36990" y="802616"/>
                  </a:lnTo>
                  <a:lnTo>
                    <a:pt x="49084" y="823033"/>
                  </a:lnTo>
                  <a:lnTo>
                    <a:pt x="77338" y="854185"/>
                  </a:lnTo>
                  <a:lnTo>
                    <a:pt x="110004" y="877026"/>
                  </a:lnTo>
                  <a:lnTo>
                    <a:pt x="128716" y="885339"/>
                  </a:lnTo>
                  <a:lnTo>
                    <a:pt x="148334" y="892469"/>
                  </a:lnTo>
                  <a:lnTo>
                    <a:pt x="169351" y="896429"/>
                  </a:lnTo>
                  <a:lnTo>
                    <a:pt x="191299" y="898275"/>
                  </a:lnTo>
                  <a:lnTo>
                    <a:pt x="213869" y="898711"/>
                  </a:lnTo>
                  <a:lnTo>
                    <a:pt x="238441" y="895828"/>
                  </a:lnTo>
                  <a:lnTo>
                    <a:pt x="264347" y="890730"/>
                  </a:lnTo>
                  <a:lnTo>
                    <a:pt x="291142" y="884157"/>
                  </a:lnTo>
                  <a:lnTo>
                    <a:pt x="317737" y="874218"/>
                  </a:lnTo>
                  <a:lnTo>
                    <a:pt x="344199" y="862037"/>
                  </a:lnTo>
                  <a:lnTo>
                    <a:pt x="370571" y="848359"/>
                  </a:lnTo>
                  <a:lnTo>
                    <a:pt x="396883" y="832891"/>
                  </a:lnTo>
                  <a:lnTo>
                    <a:pt x="423156" y="816229"/>
                  </a:lnTo>
                  <a:lnTo>
                    <a:pt x="449403" y="798770"/>
                  </a:lnTo>
                  <a:lnTo>
                    <a:pt x="474045" y="778400"/>
                  </a:lnTo>
                  <a:lnTo>
                    <a:pt x="497616" y="756089"/>
                  </a:lnTo>
                  <a:lnTo>
                    <a:pt x="520474" y="732483"/>
                  </a:lnTo>
                  <a:lnTo>
                    <a:pt x="543650" y="706428"/>
                  </a:lnTo>
                  <a:lnTo>
                    <a:pt x="567038" y="678739"/>
                  </a:lnTo>
                  <a:lnTo>
                    <a:pt x="590568" y="649960"/>
                  </a:lnTo>
                  <a:lnTo>
                    <a:pt x="637628" y="59240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" name="SMARTInkShape-Group147"/>
          <p:cNvGrpSpPr/>
          <p:nvPr/>
        </p:nvGrpSpPr>
        <p:grpSpPr>
          <a:xfrm>
            <a:off x="3193256" y="1028700"/>
            <a:ext cx="3105468" cy="615801"/>
            <a:chOff x="3193256" y="1028700"/>
            <a:chExt cx="3105468" cy="615801"/>
          </a:xfrm>
        </p:grpSpPr>
        <p:sp>
          <p:nvSpPr>
            <p:cNvPr id="23" name="SMARTInkShape-420"/>
            <p:cNvSpPr/>
            <p:nvPr/>
          </p:nvSpPr>
          <p:spPr>
            <a:xfrm>
              <a:off x="4215928" y="1364456"/>
              <a:ext cx="227486" cy="252063"/>
            </a:xfrm>
            <a:custGeom>
              <a:avLst/>
              <a:gdLst/>
              <a:ahLst/>
              <a:cxnLst/>
              <a:rect l="0" t="0" r="0" b="0"/>
              <a:pathLst>
                <a:path w="227486" h="252063">
                  <a:moveTo>
                    <a:pt x="34603" y="21432"/>
                  </a:moveTo>
                  <a:lnTo>
                    <a:pt x="34603" y="52298"/>
                  </a:lnTo>
                  <a:lnTo>
                    <a:pt x="33810" y="78379"/>
                  </a:lnTo>
                  <a:lnTo>
                    <a:pt x="28900" y="110095"/>
                  </a:lnTo>
                  <a:lnTo>
                    <a:pt x="22418" y="140747"/>
                  </a:lnTo>
                  <a:lnTo>
                    <a:pt x="15471" y="173818"/>
                  </a:lnTo>
                  <a:lnTo>
                    <a:pt x="9179" y="203285"/>
                  </a:lnTo>
                  <a:lnTo>
                    <a:pt x="2651" y="238584"/>
                  </a:lnTo>
                  <a:lnTo>
                    <a:pt x="0" y="250432"/>
                  </a:lnTo>
                  <a:lnTo>
                    <a:pt x="422" y="251886"/>
                  </a:lnTo>
                  <a:lnTo>
                    <a:pt x="1497" y="252062"/>
                  </a:lnTo>
                  <a:lnTo>
                    <a:pt x="4808" y="250140"/>
                  </a:lnTo>
                  <a:lnTo>
                    <a:pt x="8925" y="246640"/>
                  </a:lnTo>
                  <a:lnTo>
                    <a:pt x="18036" y="225725"/>
                  </a:lnTo>
                  <a:lnTo>
                    <a:pt x="25108" y="200055"/>
                  </a:lnTo>
                  <a:lnTo>
                    <a:pt x="33025" y="168461"/>
                  </a:lnTo>
                  <a:lnTo>
                    <a:pt x="45072" y="137844"/>
                  </a:lnTo>
                  <a:lnTo>
                    <a:pt x="58696" y="104784"/>
                  </a:lnTo>
                  <a:lnTo>
                    <a:pt x="73580" y="74527"/>
                  </a:lnTo>
                  <a:lnTo>
                    <a:pt x="92719" y="46248"/>
                  </a:lnTo>
                  <a:lnTo>
                    <a:pt x="113471" y="24022"/>
                  </a:lnTo>
                  <a:lnTo>
                    <a:pt x="148941" y="5731"/>
                  </a:lnTo>
                  <a:lnTo>
                    <a:pt x="184627" y="755"/>
                  </a:lnTo>
                  <a:lnTo>
                    <a:pt x="217960" y="100"/>
                  </a:lnTo>
                  <a:lnTo>
                    <a:pt x="227485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421"/>
            <p:cNvSpPr/>
            <p:nvPr/>
          </p:nvSpPr>
          <p:spPr>
            <a:xfrm>
              <a:off x="6151656" y="1343025"/>
              <a:ext cx="147068" cy="188395"/>
            </a:xfrm>
            <a:custGeom>
              <a:avLst/>
              <a:gdLst/>
              <a:ahLst/>
              <a:cxnLst/>
              <a:rect l="0" t="0" r="0" b="0"/>
              <a:pathLst>
                <a:path w="147068" h="188395">
                  <a:moveTo>
                    <a:pt x="63407" y="0"/>
                  </a:moveTo>
                  <a:lnTo>
                    <a:pt x="59614" y="0"/>
                  </a:lnTo>
                  <a:lnTo>
                    <a:pt x="55636" y="2117"/>
                  </a:lnTo>
                  <a:lnTo>
                    <a:pt x="46614" y="9943"/>
                  </a:lnTo>
                  <a:lnTo>
                    <a:pt x="24855" y="45169"/>
                  </a:lnTo>
                  <a:lnTo>
                    <a:pt x="9209" y="73797"/>
                  </a:lnTo>
                  <a:lnTo>
                    <a:pt x="2104" y="98595"/>
                  </a:lnTo>
                  <a:lnTo>
                    <a:pt x="0" y="124816"/>
                  </a:lnTo>
                  <a:lnTo>
                    <a:pt x="3740" y="141199"/>
                  </a:lnTo>
                  <a:lnTo>
                    <a:pt x="14771" y="161693"/>
                  </a:lnTo>
                  <a:lnTo>
                    <a:pt x="24328" y="171876"/>
                  </a:lnTo>
                  <a:lnTo>
                    <a:pt x="56761" y="187548"/>
                  </a:lnTo>
                  <a:lnTo>
                    <a:pt x="72888" y="188394"/>
                  </a:lnTo>
                  <a:lnTo>
                    <a:pt x="90640" y="184537"/>
                  </a:lnTo>
                  <a:lnTo>
                    <a:pt x="116895" y="168978"/>
                  </a:lnTo>
                  <a:lnTo>
                    <a:pt x="129778" y="156064"/>
                  </a:lnTo>
                  <a:lnTo>
                    <a:pt x="142162" y="131613"/>
                  </a:lnTo>
                  <a:lnTo>
                    <a:pt x="147067" y="104260"/>
                  </a:lnTo>
                  <a:lnTo>
                    <a:pt x="144727" y="79840"/>
                  </a:lnTo>
                  <a:lnTo>
                    <a:pt x="135215" y="57523"/>
                  </a:lnTo>
                  <a:lnTo>
                    <a:pt x="122342" y="39622"/>
                  </a:lnTo>
                  <a:lnTo>
                    <a:pt x="104682" y="28056"/>
                  </a:lnTo>
                  <a:lnTo>
                    <a:pt x="72471" y="22740"/>
                  </a:lnTo>
                  <a:lnTo>
                    <a:pt x="41975" y="2143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422"/>
            <p:cNvSpPr/>
            <p:nvPr/>
          </p:nvSpPr>
          <p:spPr>
            <a:xfrm>
              <a:off x="3522842" y="1275233"/>
              <a:ext cx="277634" cy="336857"/>
            </a:xfrm>
            <a:custGeom>
              <a:avLst/>
              <a:gdLst/>
              <a:ahLst/>
              <a:cxnLst/>
              <a:rect l="0" t="0" r="0" b="0"/>
              <a:pathLst>
                <a:path w="277634" h="336857">
                  <a:moveTo>
                    <a:pt x="277633" y="10642"/>
                  </a:moveTo>
                  <a:lnTo>
                    <a:pt x="273841" y="10642"/>
                  </a:lnTo>
                  <a:lnTo>
                    <a:pt x="272724" y="9848"/>
                  </a:lnTo>
                  <a:lnTo>
                    <a:pt x="271979" y="8525"/>
                  </a:lnTo>
                  <a:lnTo>
                    <a:pt x="271482" y="6850"/>
                  </a:lnTo>
                  <a:lnTo>
                    <a:pt x="270357" y="5733"/>
                  </a:lnTo>
                  <a:lnTo>
                    <a:pt x="256841" y="0"/>
                  </a:lnTo>
                  <a:lnTo>
                    <a:pt x="246167" y="91"/>
                  </a:lnTo>
                  <a:lnTo>
                    <a:pt x="213752" y="3843"/>
                  </a:lnTo>
                  <a:lnTo>
                    <a:pt x="181835" y="10734"/>
                  </a:lnTo>
                  <a:lnTo>
                    <a:pt x="155611" y="20391"/>
                  </a:lnTo>
                  <a:lnTo>
                    <a:pt x="121047" y="38819"/>
                  </a:lnTo>
                  <a:lnTo>
                    <a:pt x="106354" y="48359"/>
                  </a:lnTo>
                  <a:lnTo>
                    <a:pt x="94063" y="61240"/>
                  </a:lnTo>
                  <a:lnTo>
                    <a:pt x="79006" y="91192"/>
                  </a:lnTo>
                  <a:lnTo>
                    <a:pt x="76377" y="110471"/>
                  </a:lnTo>
                  <a:lnTo>
                    <a:pt x="78649" y="128036"/>
                  </a:lnTo>
                  <a:lnTo>
                    <a:pt x="84950" y="141134"/>
                  </a:lnTo>
                  <a:lnTo>
                    <a:pt x="101215" y="157432"/>
                  </a:lnTo>
                  <a:lnTo>
                    <a:pt x="128838" y="171459"/>
                  </a:lnTo>
                  <a:lnTo>
                    <a:pt x="164045" y="179756"/>
                  </a:lnTo>
                  <a:lnTo>
                    <a:pt x="192119" y="183517"/>
                  </a:lnTo>
                  <a:lnTo>
                    <a:pt x="209464" y="188281"/>
                  </a:lnTo>
                  <a:lnTo>
                    <a:pt x="238709" y="204995"/>
                  </a:lnTo>
                  <a:lnTo>
                    <a:pt x="242159" y="209267"/>
                  </a:lnTo>
                  <a:lnTo>
                    <a:pt x="245992" y="220364"/>
                  </a:lnTo>
                  <a:lnTo>
                    <a:pt x="243462" y="235349"/>
                  </a:lnTo>
                  <a:lnTo>
                    <a:pt x="236252" y="251800"/>
                  </a:lnTo>
                  <a:lnTo>
                    <a:pt x="210104" y="283879"/>
                  </a:lnTo>
                  <a:lnTo>
                    <a:pt x="183806" y="306972"/>
                  </a:lnTo>
                  <a:lnTo>
                    <a:pt x="153789" y="321752"/>
                  </a:lnTo>
                  <a:lnTo>
                    <a:pt x="119759" y="331158"/>
                  </a:lnTo>
                  <a:lnTo>
                    <a:pt x="86658" y="336856"/>
                  </a:lnTo>
                  <a:lnTo>
                    <a:pt x="58858" y="336427"/>
                  </a:lnTo>
                  <a:lnTo>
                    <a:pt x="28131" y="329171"/>
                  </a:lnTo>
                  <a:lnTo>
                    <a:pt x="10120" y="322420"/>
                  </a:lnTo>
                  <a:lnTo>
                    <a:pt x="3957" y="317750"/>
                  </a:lnTo>
                  <a:lnTo>
                    <a:pt x="1218" y="313028"/>
                  </a:lnTo>
                  <a:lnTo>
                    <a:pt x="0" y="308284"/>
                  </a:lnTo>
                  <a:lnTo>
                    <a:pt x="3693" y="301413"/>
                  </a:lnTo>
                  <a:lnTo>
                    <a:pt x="13314" y="28924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423"/>
            <p:cNvSpPr/>
            <p:nvPr/>
          </p:nvSpPr>
          <p:spPr>
            <a:xfrm>
              <a:off x="4600575" y="1257308"/>
              <a:ext cx="14289" cy="7137"/>
            </a:xfrm>
            <a:custGeom>
              <a:avLst/>
              <a:gdLst/>
              <a:ahLst/>
              <a:cxnLst/>
              <a:rect l="0" t="0" r="0" b="0"/>
              <a:pathLst>
                <a:path w="14289" h="7137">
                  <a:moveTo>
                    <a:pt x="0" y="7136"/>
                  </a:moveTo>
                  <a:lnTo>
                    <a:pt x="0" y="18"/>
                  </a:lnTo>
                  <a:lnTo>
                    <a:pt x="3792" y="0"/>
                  </a:lnTo>
                  <a:lnTo>
                    <a:pt x="7771" y="2112"/>
                  </a:lnTo>
                  <a:lnTo>
                    <a:pt x="14288" y="713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424"/>
            <p:cNvSpPr/>
            <p:nvPr/>
          </p:nvSpPr>
          <p:spPr>
            <a:xfrm>
              <a:off x="4872038" y="1028700"/>
              <a:ext cx="35425" cy="596720"/>
            </a:xfrm>
            <a:custGeom>
              <a:avLst/>
              <a:gdLst/>
              <a:ahLst/>
              <a:cxnLst/>
              <a:rect l="0" t="0" r="0" b="0"/>
              <a:pathLst>
                <a:path w="35425" h="596720">
                  <a:moveTo>
                    <a:pt x="28575" y="0"/>
                  </a:moveTo>
                  <a:lnTo>
                    <a:pt x="32367" y="0"/>
                  </a:lnTo>
                  <a:lnTo>
                    <a:pt x="33484" y="794"/>
                  </a:lnTo>
                  <a:lnTo>
                    <a:pt x="34229" y="2117"/>
                  </a:lnTo>
                  <a:lnTo>
                    <a:pt x="35424" y="9943"/>
                  </a:lnTo>
                  <a:lnTo>
                    <a:pt x="33563" y="39145"/>
                  </a:lnTo>
                  <a:lnTo>
                    <a:pt x="30053" y="71659"/>
                  </a:lnTo>
                  <a:lnTo>
                    <a:pt x="28438" y="100905"/>
                  </a:lnTo>
                  <a:lnTo>
                    <a:pt x="25074" y="132424"/>
                  </a:lnTo>
                  <a:lnTo>
                    <a:pt x="23860" y="150195"/>
                  </a:lnTo>
                  <a:lnTo>
                    <a:pt x="23050" y="169186"/>
                  </a:lnTo>
                  <a:lnTo>
                    <a:pt x="22511" y="188991"/>
                  </a:lnTo>
                  <a:lnTo>
                    <a:pt x="21357" y="209338"/>
                  </a:lnTo>
                  <a:lnTo>
                    <a:pt x="19794" y="230046"/>
                  </a:lnTo>
                  <a:lnTo>
                    <a:pt x="17958" y="250995"/>
                  </a:lnTo>
                  <a:lnTo>
                    <a:pt x="15941" y="272105"/>
                  </a:lnTo>
                  <a:lnTo>
                    <a:pt x="13802" y="293322"/>
                  </a:lnTo>
                  <a:lnTo>
                    <a:pt x="11583" y="314611"/>
                  </a:lnTo>
                  <a:lnTo>
                    <a:pt x="10103" y="335947"/>
                  </a:lnTo>
                  <a:lnTo>
                    <a:pt x="9116" y="357314"/>
                  </a:lnTo>
                  <a:lnTo>
                    <a:pt x="8459" y="378703"/>
                  </a:lnTo>
                  <a:lnTo>
                    <a:pt x="7226" y="399313"/>
                  </a:lnTo>
                  <a:lnTo>
                    <a:pt x="5612" y="419402"/>
                  </a:lnTo>
                  <a:lnTo>
                    <a:pt x="3740" y="439145"/>
                  </a:lnTo>
                  <a:lnTo>
                    <a:pt x="1662" y="473782"/>
                  </a:lnTo>
                  <a:lnTo>
                    <a:pt x="738" y="504257"/>
                  </a:lnTo>
                  <a:lnTo>
                    <a:pt x="328" y="531031"/>
                  </a:lnTo>
                  <a:lnTo>
                    <a:pt x="97" y="564624"/>
                  </a:lnTo>
                  <a:lnTo>
                    <a:pt x="5" y="596719"/>
                  </a:lnTo>
                  <a:lnTo>
                    <a:pt x="0" y="57864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425"/>
            <p:cNvSpPr/>
            <p:nvPr/>
          </p:nvSpPr>
          <p:spPr>
            <a:xfrm>
              <a:off x="3193256" y="1242770"/>
              <a:ext cx="204707" cy="401731"/>
            </a:xfrm>
            <a:custGeom>
              <a:avLst/>
              <a:gdLst/>
              <a:ahLst/>
              <a:cxnLst/>
              <a:rect l="0" t="0" r="0" b="0"/>
              <a:pathLst>
                <a:path w="204707" h="401731">
                  <a:moveTo>
                    <a:pt x="0" y="264561"/>
                  </a:moveTo>
                  <a:lnTo>
                    <a:pt x="6151" y="258410"/>
                  </a:lnTo>
                  <a:lnTo>
                    <a:pt x="26943" y="253712"/>
                  </a:lnTo>
                  <a:lnTo>
                    <a:pt x="60986" y="234482"/>
                  </a:lnTo>
                  <a:lnTo>
                    <a:pt x="93774" y="210466"/>
                  </a:lnTo>
                  <a:lnTo>
                    <a:pt x="117878" y="188131"/>
                  </a:lnTo>
                  <a:lnTo>
                    <a:pt x="142349" y="162330"/>
                  </a:lnTo>
                  <a:lnTo>
                    <a:pt x="164866" y="135781"/>
                  </a:lnTo>
                  <a:lnTo>
                    <a:pt x="182812" y="110753"/>
                  </a:lnTo>
                  <a:lnTo>
                    <a:pt x="194491" y="86400"/>
                  </a:lnTo>
                  <a:lnTo>
                    <a:pt x="203413" y="52494"/>
                  </a:lnTo>
                  <a:lnTo>
                    <a:pt x="204706" y="33784"/>
                  </a:lnTo>
                  <a:lnTo>
                    <a:pt x="202635" y="20177"/>
                  </a:lnTo>
                  <a:lnTo>
                    <a:pt x="193214" y="3591"/>
                  </a:lnTo>
                  <a:lnTo>
                    <a:pt x="188341" y="888"/>
                  </a:lnTo>
                  <a:lnTo>
                    <a:pt x="176576" y="0"/>
                  </a:lnTo>
                  <a:lnTo>
                    <a:pt x="156565" y="7755"/>
                  </a:lnTo>
                  <a:lnTo>
                    <a:pt x="122766" y="31095"/>
                  </a:lnTo>
                  <a:lnTo>
                    <a:pt x="95730" y="57979"/>
                  </a:lnTo>
                  <a:lnTo>
                    <a:pt x="79853" y="82260"/>
                  </a:lnTo>
                  <a:lnTo>
                    <a:pt x="64859" y="108926"/>
                  </a:lnTo>
                  <a:lnTo>
                    <a:pt x="50258" y="136652"/>
                  </a:lnTo>
                  <a:lnTo>
                    <a:pt x="35831" y="164850"/>
                  </a:lnTo>
                  <a:lnTo>
                    <a:pt x="25714" y="191141"/>
                  </a:lnTo>
                  <a:lnTo>
                    <a:pt x="18572" y="216849"/>
                  </a:lnTo>
                  <a:lnTo>
                    <a:pt x="12752" y="244149"/>
                  </a:lnTo>
                  <a:lnTo>
                    <a:pt x="9636" y="270041"/>
                  </a:lnTo>
                  <a:lnTo>
                    <a:pt x="9840" y="294778"/>
                  </a:lnTo>
                  <a:lnTo>
                    <a:pt x="18879" y="330223"/>
                  </a:lnTo>
                  <a:lnTo>
                    <a:pt x="32405" y="359599"/>
                  </a:lnTo>
                  <a:lnTo>
                    <a:pt x="44565" y="373211"/>
                  </a:lnTo>
                  <a:lnTo>
                    <a:pt x="72383" y="389799"/>
                  </a:lnTo>
                  <a:lnTo>
                    <a:pt x="101968" y="400976"/>
                  </a:lnTo>
                  <a:lnTo>
                    <a:pt x="134635" y="401730"/>
                  </a:lnTo>
                  <a:lnTo>
                    <a:pt x="165657" y="389341"/>
                  </a:lnTo>
                  <a:lnTo>
                    <a:pt x="185738" y="37886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426"/>
            <p:cNvSpPr/>
            <p:nvPr/>
          </p:nvSpPr>
          <p:spPr>
            <a:xfrm>
              <a:off x="4550595" y="1385888"/>
              <a:ext cx="14262" cy="200026"/>
            </a:xfrm>
            <a:custGeom>
              <a:avLst/>
              <a:gdLst/>
              <a:ahLst/>
              <a:cxnLst/>
              <a:rect l="0" t="0" r="0" b="0"/>
              <a:pathLst>
                <a:path w="14262" h="200026">
                  <a:moveTo>
                    <a:pt x="7118" y="0"/>
                  </a:moveTo>
                  <a:lnTo>
                    <a:pt x="6324" y="18681"/>
                  </a:lnTo>
                  <a:lnTo>
                    <a:pt x="967" y="54377"/>
                  </a:lnTo>
                  <a:lnTo>
                    <a:pt x="61" y="89825"/>
                  </a:lnTo>
                  <a:lnTo>
                    <a:pt x="0" y="119748"/>
                  </a:lnTo>
                  <a:lnTo>
                    <a:pt x="3774" y="151192"/>
                  </a:lnTo>
                  <a:lnTo>
                    <a:pt x="8794" y="184324"/>
                  </a:lnTo>
                  <a:lnTo>
                    <a:pt x="14261" y="20002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427"/>
            <p:cNvSpPr/>
            <p:nvPr/>
          </p:nvSpPr>
          <p:spPr>
            <a:xfrm>
              <a:off x="5858197" y="1400175"/>
              <a:ext cx="21110" cy="121445"/>
            </a:xfrm>
            <a:custGeom>
              <a:avLst/>
              <a:gdLst/>
              <a:ahLst/>
              <a:cxnLst/>
              <a:rect l="0" t="0" r="0" b="0"/>
              <a:pathLst>
                <a:path w="21110" h="121445">
                  <a:moveTo>
                    <a:pt x="21109" y="0"/>
                  </a:moveTo>
                  <a:lnTo>
                    <a:pt x="21109" y="3792"/>
                  </a:lnTo>
                  <a:lnTo>
                    <a:pt x="18992" y="7771"/>
                  </a:lnTo>
                  <a:lnTo>
                    <a:pt x="17317" y="9943"/>
                  </a:lnTo>
                  <a:lnTo>
                    <a:pt x="10467" y="43735"/>
                  </a:lnTo>
                  <a:lnTo>
                    <a:pt x="5185" y="73042"/>
                  </a:lnTo>
                  <a:lnTo>
                    <a:pt x="161" y="106670"/>
                  </a:lnTo>
                  <a:lnTo>
                    <a:pt x="0" y="111595"/>
                  </a:lnTo>
                  <a:lnTo>
                    <a:pt x="686" y="114878"/>
                  </a:lnTo>
                  <a:lnTo>
                    <a:pt x="1938" y="117066"/>
                  </a:lnTo>
                  <a:lnTo>
                    <a:pt x="6822" y="12144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428"/>
            <p:cNvSpPr/>
            <p:nvPr/>
          </p:nvSpPr>
          <p:spPr>
            <a:xfrm>
              <a:off x="5507831" y="1364456"/>
              <a:ext cx="214314" cy="192413"/>
            </a:xfrm>
            <a:custGeom>
              <a:avLst/>
              <a:gdLst/>
              <a:ahLst/>
              <a:cxnLst/>
              <a:rect l="0" t="0" r="0" b="0"/>
              <a:pathLst>
                <a:path w="214314" h="192413">
                  <a:moveTo>
                    <a:pt x="14288" y="0"/>
                  </a:moveTo>
                  <a:lnTo>
                    <a:pt x="14288" y="6151"/>
                  </a:lnTo>
                  <a:lnTo>
                    <a:pt x="8137" y="23151"/>
                  </a:lnTo>
                  <a:lnTo>
                    <a:pt x="5158" y="51869"/>
                  </a:lnTo>
                  <a:lnTo>
                    <a:pt x="1529" y="84161"/>
                  </a:lnTo>
                  <a:lnTo>
                    <a:pt x="453" y="113837"/>
                  </a:lnTo>
                  <a:lnTo>
                    <a:pt x="90" y="148516"/>
                  </a:lnTo>
                  <a:lnTo>
                    <a:pt x="6" y="182049"/>
                  </a:lnTo>
                  <a:lnTo>
                    <a:pt x="0" y="192412"/>
                  </a:lnTo>
                  <a:lnTo>
                    <a:pt x="794" y="174966"/>
                  </a:lnTo>
                  <a:lnTo>
                    <a:pt x="7276" y="141825"/>
                  </a:lnTo>
                  <a:lnTo>
                    <a:pt x="14784" y="111976"/>
                  </a:lnTo>
                  <a:lnTo>
                    <a:pt x="23911" y="79533"/>
                  </a:lnTo>
                  <a:lnTo>
                    <a:pt x="30077" y="45105"/>
                  </a:lnTo>
                  <a:lnTo>
                    <a:pt x="38397" y="24256"/>
                  </a:lnTo>
                  <a:lnTo>
                    <a:pt x="45111" y="16601"/>
                  </a:lnTo>
                  <a:lnTo>
                    <a:pt x="52593" y="11347"/>
                  </a:lnTo>
                  <a:lnTo>
                    <a:pt x="63865" y="5858"/>
                  </a:lnTo>
                  <a:lnTo>
                    <a:pt x="66388" y="3905"/>
                  </a:lnTo>
                  <a:lnTo>
                    <a:pt x="81319" y="1157"/>
                  </a:lnTo>
                  <a:lnTo>
                    <a:pt x="115534" y="102"/>
                  </a:lnTo>
                  <a:lnTo>
                    <a:pt x="148065" y="5668"/>
                  </a:lnTo>
                  <a:lnTo>
                    <a:pt x="179277" y="6950"/>
                  </a:lnTo>
                  <a:lnTo>
                    <a:pt x="214313" y="714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429"/>
            <p:cNvSpPr/>
            <p:nvPr/>
          </p:nvSpPr>
          <p:spPr>
            <a:xfrm>
              <a:off x="5137916" y="1321594"/>
              <a:ext cx="211246" cy="254055"/>
            </a:xfrm>
            <a:custGeom>
              <a:avLst/>
              <a:gdLst/>
              <a:ahLst/>
              <a:cxnLst/>
              <a:rect l="0" t="0" r="0" b="0"/>
              <a:pathLst>
                <a:path w="211246" h="254055">
                  <a:moveTo>
                    <a:pt x="98453" y="0"/>
                  </a:moveTo>
                  <a:lnTo>
                    <a:pt x="88510" y="0"/>
                  </a:lnTo>
                  <a:lnTo>
                    <a:pt x="83980" y="2116"/>
                  </a:lnTo>
                  <a:lnTo>
                    <a:pt x="70811" y="13735"/>
                  </a:lnTo>
                  <a:lnTo>
                    <a:pt x="46139" y="45847"/>
                  </a:lnTo>
                  <a:lnTo>
                    <a:pt x="23208" y="77760"/>
                  </a:lnTo>
                  <a:lnTo>
                    <a:pt x="12041" y="107353"/>
                  </a:lnTo>
                  <a:lnTo>
                    <a:pt x="3705" y="137465"/>
                  </a:lnTo>
                  <a:lnTo>
                    <a:pt x="0" y="166496"/>
                  </a:lnTo>
                  <a:lnTo>
                    <a:pt x="3367" y="183535"/>
                  </a:lnTo>
                  <a:lnTo>
                    <a:pt x="18463" y="213877"/>
                  </a:lnTo>
                  <a:lnTo>
                    <a:pt x="35858" y="235615"/>
                  </a:lnTo>
                  <a:lnTo>
                    <a:pt x="53435" y="245740"/>
                  </a:lnTo>
                  <a:lnTo>
                    <a:pt x="83527" y="253787"/>
                  </a:lnTo>
                  <a:lnTo>
                    <a:pt x="114667" y="254054"/>
                  </a:lnTo>
                  <a:lnTo>
                    <a:pt x="146913" y="246990"/>
                  </a:lnTo>
                  <a:lnTo>
                    <a:pt x="166028" y="238361"/>
                  </a:lnTo>
                  <a:lnTo>
                    <a:pt x="189383" y="219321"/>
                  </a:lnTo>
                  <a:lnTo>
                    <a:pt x="201308" y="202780"/>
                  </a:lnTo>
                  <a:lnTo>
                    <a:pt x="207666" y="184845"/>
                  </a:lnTo>
                  <a:lnTo>
                    <a:pt x="211245" y="156898"/>
                  </a:lnTo>
                  <a:lnTo>
                    <a:pt x="210189" y="130626"/>
                  </a:lnTo>
                  <a:lnTo>
                    <a:pt x="208662" y="122802"/>
                  </a:lnTo>
                  <a:lnTo>
                    <a:pt x="189896" y="93137"/>
                  </a:lnTo>
                  <a:lnTo>
                    <a:pt x="167962" y="66463"/>
                  </a:lnTo>
                  <a:lnTo>
                    <a:pt x="134630" y="38026"/>
                  </a:lnTo>
                  <a:lnTo>
                    <a:pt x="122137" y="31375"/>
                  </a:lnTo>
                  <a:lnTo>
                    <a:pt x="119004" y="30441"/>
                  </a:lnTo>
                  <a:lnTo>
                    <a:pt x="116916" y="30613"/>
                  </a:lnTo>
                  <a:lnTo>
                    <a:pt x="115525" y="31521"/>
                  </a:lnTo>
                  <a:lnTo>
                    <a:pt x="112740" y="3571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Shape-430"/>
            <p:cNvSpPr/>
            <p:nvPr/>
          </p:nvSpPr>
          <p:spPr>
            <a:xfrm>
              <a:off x="4764881" y="1357313"/>
              <a:ext cx="271464" cy="21345"/>
            </a:xfrm>
            <a:custGeom>
              <a:avLst/>
              <a:gdLst/>
              <a:ahLst/>
              <a:cxnLst/>
              <a:rect l="0" t="0" r="0" b="0"/>
              <a:pathLst>
                <a:path w="271464" h="21345">
                  <a:moveTo>
                    <a:pt x="0" y="14287"/>
                  </a:moveTo>
                  <a:lnTo>
                    <a:pt x="32439" y="15081"/>
                  </a:lnTo>
                  <a:lnTo>
                    <a:pt x="65528" y="19941"/>
                  </a:lnTo>
                  <a:lnTo>
                    <a:pt x="95351" y="20989"/>
                  </a:lnTo>
                  <a:lnTo>
                    <a:pt x="118578" y="21235"/>
                  </a:lnTo>
                  <a:lnTo>
                    <a:pt x="144777" y="21344"/>
                  </a:lnTo>
                  <a:lnTo>
                    <a:pt x="170179" y="19275"/>
                  </a:lnTo>
                  <a:lnTo>
                    <a:pt x="204675" y="15765"/>
                  </a:lnTo>
                  <a:lnTo>
                    <a:pt x="232889" y="12608"/>
                  </a:lnTo>
                  <a:lnTo>
                    <a:pt x="271463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Shape-431"/>
            <p:cNvSpPr/>
            <p:nvPr/>
          </p:nvSpPr>
          <p:spPr>
            <a:xfrm>
              <a:off x="5907881" y="1285875"/>
              <a:ext cx="14289" cy="14289"/>
            </a:xfrm>
            <a:custGeom>
              <a:avLst/>
              <a:gdLst/>
              <a:ahLst/>
              <a:cxnLst/>
              <a:rect l="0" t="0" r="0" b="0"/>
              <a:pathLst>
                <a:path w="14289" h="14289">
                  <a:moveTo>
                    <a:pt x="0" y="0"/>
                  </a:moveTo>
                  <a:lnTo>
                    <a:pt x="0" y="3792"/>
                  </a:lnTo>
                  <a:lnTo>
                    <a:pt x="794" y="4909"/>
                  </a:lnTo>
                  <a:lnTo>
                    <a:pt x="2117" y="5654"/>
                  </a:lnTo>
                  <a:lnTo>
                    <a:pt x="3792" y="6151"/>
                  </a:lnTo>
                  <a:lnTo>
                    <a:pt x="14288" y="1428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Shape-432"/>
            <p:cNvSpPr/>
            <p:nvPr/>
          </p:nvSpPr>
          <p:spPr>
            <a:xfrm>
              <a:off x="3939004" y="1308714"/>
              <a:ext cx="197228" cy="324824"/>
            </a:xfrm>
            <a:custGeom>
              <a:avLst/>
              <a:gdLst/>
              <a:ahLst/>
              <a:cxnLst/>
              <a:rect l="0" t="0" r="0" b="0"/>
              <a:pathLst>
                <a:path w="197228" h="324824">
                  <a:moveTo>
                    <a:pt x="147221" y="34311"/>
                  </a:moveTo>
                  <a:lnTo>
                    <a:pt x="147221" y="30519"/>
                  </a:lnTo>
                  <a:lnTo>
                    <a:pt x="149338" y="26540"/>
                  </a:lnTo>
                  <a:lnTo>
                    <a:pt x="152130" y="22126"/>
                  </a:lnTo>
                  <a:lnTo>
                    <a:pt x="153923" y="12825"/>
                  </a:lnTo>
                  <a:lnTo>
                    <a:pt x="154278" y="3344"/>
                  </a:lnTo>
                  <a:lnTo>
                    <a:pt x="152719" y="1760"/>
                  </a:lnTo>
                  <a:lnTo>
                    <a:pt x="146754" y="0"/>
                  </a:lnTo>
                  <a:lnTo>
                    <a:pt x="143735" y="325"/>
                  </a:lnTo>
                  <a:lnTo>
                    <a:pt x="123136" y="8659"/>
                  </a:lnTo>
                  <a:lnTo>
                    <a:pt x="112439" y="17354"/>
                  </a:lnTo>
                  <a:lnTo>
                    <a:pt x="82110" y="45072"/>
                  </a:lnTo>
                  <a:lnTo>
                    <a:pt x="54191" y="78359"/>
                  </a:lnTo>
                  <a:lnTo>
                    <a:pt x="34990" y="108216"/>
                  </a:lnTo>
                  <a:lnTo>
                    <a:pt x="19247" y="140082"/>
                  </a:lnTo>
                  <a:lnTo>
                    <a:pt x="6644" y="171748"/>
                  </a:lnTo>
                  <a:lnTo>
                    <a:pt x="0" y="206267"/>
                  </a:lnTo>
                  <a:lnTo>
                    <a:pt x="148" y="239513"/>
                  </a:lnTo>
                  <a:lnTo>
                    <a:pt x="7335" y="269472"/>
                  </a:lnTo>
                  <a:lnTo>
                    <a:pt x="15993" y="288052"/>
                  </a:lnTo>
                  <a:lnTo>
                    <a:pt x="34255" y="310312"/>
                  </a:lnTo>
                  <a:lnTo>
                    <a:pt x="47801" y="319168"/>
                  </a:lnTo>
                  <a:lnTo>
                    <a:pt x="72608" y="324823"/>
                  </a:lnTo>
                  <a:lnTo>
                    <a:pt x="100067" y="322707"/>
                  </a:lnTo>
                  <a:lnTo>
                    <a:pt x="128310" y="309468"/>
                  </a:lnTo>
                  <a:lnTo>
                    <a:pt x="161389" y="282867"/>
                  </a:lnTo>
                  <a:lnTo>
                    <a:pt x="197227" y="24862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78404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school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2057400"/>
            <a:ext cx="3886200" cy="3538923"/>
          </a:xfrm>
        </p:spPr>
      </p:pic>
      <p:grpSp>
        <p:nvGrpSpPr>
          <p:cNvPr id="28" name="SMARTInkShape-Group148"/>
          <p:cNvGrpSpPr/>
          <p:nvPr/>
        </p:nvGrpSpPr>
        <p:grpSpPr>
          <a:xfrm>
            <a:off x="671513" y="950119"/>
            <a:ext cx="400051" cy="715284"/>
            <a:chOff x="671513" y="950119"/>
            <a:chExt cx="400051" cy="715284"/>
          </a:xfrm>
        </p:grpSpPr>
        <p:sp>
          <p:nvSpPr>
            <p:cNvPr id="26" name="SMARTInkShape-433"/>
            <p:cNvSpPr/>
            <p:nvPr/>
          </p:nvSpPr>
          <p:spPr>
            <a:xfrm>
              <a:off x="671513" y="1281844"/>
              <a:ext cx="152443" cy="383559"/>
            </a:xfrm>
            <a:custGeom>
              <a:avLst/>
              <a:gdLst/>
              <a:ahLst/>
              <a:cxnLst/>
              <a:rect l="0" t="0" r="0" b="0"/>
              <a:pathLst>
                <a:path w="152443" h="383559">
                  <a:moveTo>
                    <a:pt x="0" y="204056"/>
                  </a:moveTo>
                  <a:lnTo>
                    <a:pt x="6150" y="197905"/>
                  </a:lnTo>
                  <a:lnTo>
                    <a:pt x="26942" y="193207"/>
                  </a:lnTo>
                  <a:lnTo>
                    <a:pt x="58626" y="180127"/>
                  </a:lnTo>
                  <a:lnTo>
                    <a:pt x="93063" y="154897"/>
                  </a:lnTo>
                  <a:lnTo>
                    <a:pt x="100142" y="149852"/>
                  </a:lnTo>
                  <a:lnTo>
                    <a:pt x="125274" y="116205"/>
                  </a:lnTo>
                  <a:lnTo>
                    <a:pt x="137169" y="90928"/>
                  </a:lnTo>
                  <a:lnTo>
                    <a:pt x="148328" y="56501"/>
                  </a:lnTo>
                  <a:lnTo>
                    <a:pt x="152442" y="37670"/>
                  </a:lnTo>
                  <a:lnTo>
                    <a:pt x="151625" y="24009"/>
                  </a:lnTo>
                  <a:lnTo>
                    <a:pt x="146499" y="12645"/>
                  </a:lnTo>
                  <a:lnTo>
                    <a:pt x="142910" y="7393"/>
                  </a:lnTo>
                  <a:lnTo>
                    <a:pt x="134688" y="1556"/>
                  </a:lnTo>
                  <a:lnTo>
                    <a:pt x="130273" y="0"/>
                  </a:lnTo>
                  <a:lnTo>
                    <a:pt x="119018" y="2504"/>
                  </a:lnTo>
                  <a:lnTo>
                    <a:pt x="92389" y="17047"/>
                  </a:lnTo>
                  <a:lnTo>
                    <a:pt x="64992" y="46613"/>
                  </a:lnTo>
                  <a:lnTo>
                    <a:pt x="47743" y="75297"/>
                  </a:lnTo>
                  <a:lnTo>
                    <a:pt x="34713" y="99999"/>
                  </a:lnTo>
                  <a:lnTo>
                    <a:pt x="23101" y="126852"/>
                  </a:lnTo>
                  <a:lnTo>
                    <a:pt x="13442" y="154662"/>
                  </a:lnTo>
                  <a:lnTo>
                    <a:pt x="6503" y="182897"/>
                  </a:lnTo>
                  <a:lnTo>
                    <a:pt x="2890" y="211321"/>
                  </a:lnTo>
                  <a:lnTo>
                    <a:pt x="2872" y="239829"/>
                  </a:lnTo>
                  <a:lnTo>
                    <a:pt x="8155" y="268374"/>
                  </a:lnTo>
                  <a:lnTo>
                    <a:pt x="15795" y="294819"/>
                  </a:lnTo>
                  <a:lnTo>
                    <a:pt x="31138" y="329903"/>
                  </a:lnTo>
                  <a:lnTo>
                    <a:pt x="50765" y="358290"/>
                  </a:lnTo>
                  <a:lnTo>
                    <a:pt x="57656" y="366410"/>
                  </a:lnTo>
                  <a:lnTo>
                    <a:pt x="75895" y="377549"/>
                  </a:lnTo>
                  <a:lnTo>
                    <a:pt x="96437" y="383558"/>
                  </a:lnTo>
                  <a:lnTo>
                    <a:pt x="135731" y="3826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434"/>
            <p:cNvSpPr/>
            <p:nvPr/>
          </p:nvSpPr>
          <p:spPr>
            <a:xfrm>
              <a:off x="985848" y="950119"/>
              <a:ext cx="85716" cy="683378"/>
            </a:xfrm>
            <a:custGeom>
              <a:avLst/>
              <a:gdLst/>
              <a:ahLst/>
              <a:cxnLst/>
              <a:rect l="0" t="0" r="0" b="0"/>
              <a:pathLst>
                <a:path w="85716" h="683378">
                  <a:moveTo>
                    <a:pt x="85715" y="0"/>
                  </a:moveTo>
                  <a:lnTo>
                    <a:pt x="81922" y="3792"/>
                  </a:lnTo>
                  <a:lnTo>
                    <a:pt x="71241" y="32132"/>
                  </a:lnTo>
                  <a:lnTo>
                    <a:pt x="62111" y="66670"/>
                  </a:lnTo>
                  <a:lnTo>
                    <a:pt x="54587" y="100275"/>
                  </a:lnTo>
                  <a:lnTo>
                    <a:pt x="51469" y="119237"/>
                  </a:lnTo>
                  <a:lnTo>
                    <a:pt x="48597" y="139023"/>
                  </a:lnTo>
                  <a:lnTo>
                    <a:pt x="45094" y="160151"/>
                  </a:lnTo>
                  <a:lnTo>
                    <a:pt x="41172" y="182173"/>
                  </a:lnTo>
                  <a:lnTo>
                    <a:pt x="36969" y="204792"/>
                  </a:lnTo>
                  <a:lnTo>
                    <a:pt x="33374" y="228603"/>
                  </a:lnTo>
                  <a:lnTo>
                    <a:pt x="30183" y="253208"/>
                  </a:lnTo>
                  <a:lnTo>
                    <a:pt x="27263" y="278343"/>
                  </a:lnTo>
                  <a:lnTo>
                    <a:pt x="24522" y="303831"/>
                  </a:lnTo>
                  <a:lnTo>
                    <a:pt x="21900" y="329554"/>
                  </a:lnTo>
                  <a:lnTo>
                    <a:pt x="19359" y="355434"/>
                  </a:lnTo>
                  <a:lnTo>
                    <a:pt x="16871" y="380624"/>
                  </a:lnTo>
                  <a:lnTo>
                    <a:pt x="14419" y="405356"/>
                  </a:lnTo>
                  <a:lnTo>
                    <a:pt x="11991" y="429781"/>
                  </a:lnTo>
                  <a:lnTo>
                    <a:pt x="9578" y="452414"/>
                  </a:lnTo>
                  <a:lnTo>
                    <a:pt x="7175" y="473853"/>
                  </a:lnTo>
                  <a:lnTo>
                    <a:pt x="4780" y="494496"/>
                  </a:lnTo>
                  <a:lnTo>
                    <a:pt x="3183" y="514608"/>
                  </a:lnTo>
                  <a:lnTo>
                    <a:pt x="2119" y="534365"/>
                  </a:lnTo>
                  <a:lnTo>
                    <a:pt x="1409" y="553887"/>
                  </a:lnTo>
                  <a:lnTo>
                    <a:pt x="620" y="586162"/>
                  </a:lnTo>
                  <a:lnTo>
                    <a:pt x="270" y="612941"/>
                  </a:lnTo>
                  <a:lnTo>
                    <a:pt x="73" y="645074"/>
                  </a:lnTo>
                  <a:lnTo>
                    <a:pt x="0" y="677556"/>
                  </a:lnTo>
                  <a:lnTo>
                    <a:pt x="791" y="680304"/>
                  </a:lnTo>
                  <a:lnTo>
                    <a:pt x="2111" y="682136"/>
                  </a:lnTo>
                  <a:lnTo>
                    <a:pt x="3785" y="683357"/>
                  </a:lnTo>
                  <a:lnTo>
                    <a:pt x="5695" y="683377"/>
                  </a:lnTo>
                  <a:lnTo>
                    <a:pt x="9933" y="681284"/>
                  </a:lnTo>
                  <a:lnTo>
                    <a:pt x="21421" y="66436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" name="SMARTInkShape-Group149"/>
          <p:cNvGrpSpPr/>
          <p:nvPr/>
        </p:nvGrpSpPr>
        <p:grpSpPr>
          <a:xfrm>
            <a:off x="1660499" y="1035844"/>
            <a:ext cx="1694769" cy="808397"/>
            <a:chOff x="1660499" y="1035844"/>
            <a:chExt cx="1694769" cy="808397"/>
          </a:xfrm>
        </p:grpSpPr>
        <p:sp>
          <p:nvSpPr>
            <p:cNvPr id="29" name="SMARTInkShape-435"/>
            <p:cNvSpPr/>
            <p:nvPr/>
          </p:nvSpPr>
          <p:spPr>
            <a:xfrm>
              <a:off x="3212364" y="1314450"/>
              <a:ext cx="142904" cy="189598"/>
            </a:xfrm>
            <a:custGeom>
              <a:avLst/>
              <a:gdLst/>
              <a:ahLst/>
              <a:cxnLst/>
              <a:rect l="0" t="0" r="0" b="0"/>
              <a:pathLst>
                <a:path w="142904" h="189598">
                  <a:moveTo>
                    <a:pt x="45186" y="14288"/>
                  </a:moveTo>
                  <a:lnTo>
                    <a:pt x="45186" y="18080"/>
                  </a:lnTo>
                  <a:lnTo>
                    <a:pt x="43069" y="22058"/>
                  </a:lnTo>
                  <a:lnTo>
                    <a:pt x="28596" y="44241"/>
                  </a:lnTo>
                  <a:lnTo>
                    <a:pt x="15929" y="73963"/>
                  </a:lnTo>
                  <a:lnTo>
                    <a:pt x="4238" y="105788"/>
                  </a:lnTo>
                  <a:lnTo>
                    <a:pt x="0" y="124804"/>
                  </a:lnTo>
                  <a:lnTo>
                    <a:pt x="3746" y="156415"/>
                  </a:lnTo>
                  <a:lnTo>
                    <a:pt x="8512" y="170324"/>
                  </a:lnTo>
                  <a:lnTo>
                    <a:pt x="15922" y="181798"/>
                  </a:lnTo>
                  <a:lnTo>
                    <a:pt x="20914" y="185492"/>
                  </a:lnTo>
                  <a:lnTo>
                    <a:pt x="32811" y="189597"/>
                  </a:lnTo>
                  <a:lnTo>
                    <a:pt x="56689" y="188116"/>
                  </a:lnTo>
                  <a:lnTo>
                    <a:pt x="80080" y="178857"/>
                  </a:lnTo>
                  <a:lnTo>
                    <a:pt x="109317" y="155010"/>
                  </a:lnTo>
                  <a:lnTo>
                    <a:pt x="129275" y="129625"/>
                  </a:lnTo>
                  <a:lnTo>
                    <a:pt x="140127" y="101996"/>
                  </a:lnTo>
                  <a:lnTo>
                    <a:pt x="142903" y="73701"/>
                  </a:lnTo>
                  <a:lnTo>
                    <a:pt x="138256" y="46003"/>
                  </a:lnTo>
                  <a:lnTo>
                    <a:pt x="131265" y="29971"/>
                  </a:lnTo>
                  <a:lnTo>
                    <a:pt x="102336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436"/>
            <p:cNvSpPr/>
            <p:nvPr/>
          </p:nvSpPr>
          <p:spPr>
            <a:xfrm>
              <a:off x="3014760" y="1278731"/>
              <a:ext cx="21335" cy="211237"/>
            </a:xfrm>
            <a:custGeom>
              <a:avLst/>
              <a:gdLst/>
              <a:ahLst/>
              <a:cxnLst/>
              <a:rect l="0" t="0" r="0" b="0"/>
              <a:pathLst>
                <a:path w="21335" h="211237">
                  <a:moveTo>
                    <a:pt x="21334" y="0"/>
                  </a:moveTo>
                  <a:lnTo>
                    <a:pt x="20540" y="33043"/>
                  </a:lnTo>
                  <a:lnTo>
                    <a:pt x="13563" y="65647"/>
                  </a:lnTo>
                  <a:lnTo>
                    <a:pt x="8977" y="95387"/>
                  </a:lnTo>
                  <a:lnTo>
                    <a:pt x="5502" y="127217"/>
                  </a:lnTo>
                  <a:lnTo>
                    <a:pt x="1561" y="156757"/>
                  </a:lnTo>
                  <a:lnTo>
                    <a:pt x="230" y="187598"/>
                  </a:lnTo>
                  <a:lnTo>
                    <a:pt x="0" y="203928"/>
                  </a:lnTo>
                  <a:lnTo>
                    <a:pt x="761" y="207389"/>
                  </a:lnTo>
                  <a:lnTo>
                    <a:pt x="2062" y="209697"/>
                  </a:lnTo>
                  <a:lnTo>
                    <a:pt x="3724" y="211236"/>
                  </a:lnTo>
                  <a:lnTo>
                    <a:pt x="5625" y="210674"/>
                  </a:lnTo>
                  <a:lnTo>
                    <a:pt x="14190" y="20002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437"/>
            <p:cNvSpPr/>
            <p:nvPr/>
          </p:nvSpPr>
          <p:spPr>
            <a:xfrm>
              <a:off x="2607469" y="1303387"/>
              <a:ext cx="278273" cy="540854"/>
            </a:xfrm>
            <a:custGeom>
              <a:avLst/>
              <a:gdLst/>
              <a:ahLst/>
              <a:cxnLst/>
              <a:rect l="0" t="0" r="0" b="0"/>
              <a:pathLst>
                <a:path w="278273" h="540854">
                  <a:moveTo>
                    <a:pt x="242887" y="11063"/>
                  </a:moveTo>
                  <a:lnTo>
                    <a:pt x="242887" y="4912"/>
                  </a:lnTo>
                  <a:lnTo>
                    <a:pt x="239095" y="421"/>
                  </a:lnTo>
                  <a:lnTo>
                    <a:pt x="236390" y="0"/>
                  </a:lnTo>
                  <a:lnTo>
                    <a:pt x="224999" y="3199"/>
                  </a:lnTo>
                  <a:lnTo>
                    <a:pt x="191833" y="21675"/>
                  </a:lnTo>
                  <a:lnTo>
                    <a:pt x="157024" y="48336"/>
                  </a:lnTo>
                  <a:lnTo>
                    <a:pt x="123651" y="81367"/>
                  </a:lnTo>
                  <a:lnTo>
                    <a:pt x="100666" y="109064"/>
                  </a:lnTo>
                  <a:lnTo>
                    <a:pt x="80362" y="137379"/>
                  </a:lnTo>
                  <a:lnTo>
                    <a:pt x="68614" y="165083"/>
                  </a:lnTo>
                  <a:lnTo>
                    <a:pt x="62774" y="181116"/>
                  </a:lnTo>
                  <a:lnTo>
                    <a:pt x="63883" y="196180"/>
                  </a:lnTo>
                  <a:lnTo>
                    <a:pt x="69667" y="210018"/>
                  </a:lnTo>
                  <a:lnTo>
                    <a:pt x="77530" y="221460"/>
                  </a:lnTo>
                  <a:lnTo>
                    <a:pt x="88432" y="227604"/>
                  </a:lnTo>
                  <a:lnTo>
                    <a:pt x="114835" y="231548"/>
                  </a:lnTo>
                  <a:lnTo>
                    <a:pt x="139682" y="224647"/>
                  </a:lnTo>
                  <a:lnTo>
                    <a:pt x="167152" y="208755"/>
                  </a:lnTo>
                  <a:lnTo>
                    <a:pt x="199176" y="175555"/>
                  </a:lnTo>
                  <a:lnTo>
                    <a:pt x="220411" y="143851"/>
                  </a:lnTo>
                  <a:lnTo>
                    <a:pt x="237109" y="113996"/>
                  </a:lnTo>
                  <a:lnTo>
                    <a:pt x="251318" y="85835"/>
                  </a:lnTo>
                  <a:lnTo>
                    <a:pt x="263632" y="54584"/>
                  </a:lnTo>
                  <a:lnTo>
                    <a:pt x="272892" y="26663"/>
                  </a:lnTo>
                  <a:lnTo>
                    <a:pt x="276066" y="21171"/>
                  </a:lnTo>
                  <a:lnTo>
                    <a:pt x="278272" y="12551"/>
                  </a:lnTo>
                  <a:lnTo>
                    <a:pt x="274714" y="19089"/>
                  </a:lnTo>
                  <a:lnTo>
                    <a:pt x="271891" y="49955"/>
                  </a:lnTo>
                  <a:lnTo>
                    <a:pt x="271589" y="80530"/>
                  </a:lnTo>
                  <a:lnTo>
                    <a:pt x="270725" y="107819"/>
                  </a:lnTo>
                  <a:lnTo>
                    <a:pt x="267695" y="141113"/>
                  </a:lnTo>
                  <a:lnTo>
                    <a:pt x="265776" y="159676"/>
                  </a:lnTo>
                  <a:lnTo>
                    <a:pt x="263703" y="179194"/>
                  </a:lnTo>
                  <a:lnTo>
                    <a:pt x="261526" y="199351"/>
                  </a:lnTo>
                  <a:lnTo>
                    <a:pt x="259282" y="220726"/>
                  </a:lnTo>
                  <a:lnTo>
                    <a:pt x="256992" y="242913"/>
                  </a:lnTo>
                  <a:lnTo>
                    <a:pt x="254672" y="265642"/>
                  </a:lnTo>
                  <a:lnTo>
                    <a:pt x="250744" y="287939"/>
                  </a:lnTo>
                  <a:lnTo>
                    <a:pt x="245744" y="309947"/>
                  </a:lnTo>
                  <a:lnTo>
                    <a:pt x="240029" y="331763"/>
                  </a:lnTo>
                  <a:lnTo>
                    <a:pt x="234632" y="352656"/>
                  </a:lnTo>
                  <a:lnTo>
                    <a:pt x="229446" y="372936"/>
                  </a:lnTo>
                  <a:lnTo>
                    <a:pt x="224402" y="392805"/>
                  </a:lnTo>
                  <a:lnTo>
                    <a:pt x="217864" y="411608"/>
                  </a:lnTo>
                  <a:lnTo>
                    <a:pt x="202132" y="447316"/>
                  </a:lnTo>
                  <a:lnTo>
                    <a:pt x="186674" y="477474"/>
                  </a:lnTo>
                  <a:lnTo>
                    <a:pt x="162467" y="512532"/>
                  </a:lnTo>
                  <a:lnTo>
                    <a:pt x="144439" y="528419"/>
                  </a:lnTo>
                  <a:lnTo>
                    <a:pt x="125843" y="538126"/>
                  </a:lnTo>
                  <a:lnTo>
                    <a:pt x="104878" y="540853"/>
                  </a:lnTo>
                  <a:lnTo>
                    <a:pt x="83918" y="538625"/>
                  </a:lnTo>
                  <a:lnTo>
                    <a:pt x="66666" y="532343"/>
                  </a:lnTo>
                  <a:lnTo>
                    <a:pt x="39773" y="512297"/>
                  </a:lnTo>
                  <a:lnTo>
                    <a:pt x="19281" y="486249"/>
                  </a:lnTo>
                  <a:lnTo>
                    <a:pt x="6947" y="454630"/>
                  </a:lnTo>
                  <a:lnTo>
                    <a:pt x="0" y="43254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438"/>
            <p:cNvSpPr/>
            <p:nvPr/>
          </p:nvSpPr>
          <p:spPr>
            <a:xfrm>
              <a:off x="3044230" y="1178719"/>
              <a:ext cx="13296" cy="42863"/>
            </a:xfrm>
            <a:custGeom>
              <a:avLst/>
              <a:gdLst/>
              <a:ahLst/>
              <a:cxnLst/>
              <a:rect l="0" t="0" r="0" b="0"/>
              <a:pathLst>
                <a:path w="13296" h="42863">
                  <a:moveTo>
                    <a:pt x="6151" y="0"/>
                  </a:moveTo>
                  <a:lnTo>
                    <a:pt x="2359" y="3792"/>
                  </a:lnTo>
                  <a:lnTo>
                    <a:pt x="497" y="7771"/>
                  </a:lnTo>
                  <a:lnTo>
                    <a:pt x="0" y="9943"/>
                  </a:lnTo>
                  <a:lnTo>
                    <a:pt x="3094" y="20585"/>
                  </a:lnTo>
                  <a:lnTo>
                    <a:pt x="13295" y="4286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Shape-439"/>
            <p:cNvSpPr/>
            <p:nvPr/>
          </p:nvSpPr>
          <p:spPr>
            <a:xfrm>
              <a:off x="1660499" y="1320386"/>
              <a:ext cx="296890" cy="304339"/>
            </a:xfrm>
            <a:custGeom>
              <a:avLst/>
              <a:gdLst/>
              <a:ahLst/>
              <a:cxnLst/>
              <a:rect l="0" t="0" r="0" b="0"/>
              <a:pathLst>
                <a:path w="296890" h="304339">
                  <a:moveTo>
                    <a:pt x="175445" y="79789"/>
                  </a:moveTo>
                  <a:lnTo>
                    <a:pt x="174651" y="59535"/>
                  </a:lnTo>
                  <a:lnTo>
                    <a:pt x="165502" y="28997"/>
                  </a:lnTo>
                  <a:lnTo>
                    <a:pt x="154860" y="11911"/>
                  </a:lnTo>
                  <a:lnTo>
                    <a:pt x="144071" y="3848"/>
                  </a:lnTo>
                  <a:lnTo>
                    <a:pt x="137860" y="587"/>
                  </a:lnTo>
                  <a:lnTo>
                    <a:pt x="131338" y="0"/>
                  </a:lnTo>
                  <a:lnTo>
                    <a:pt x="117742" y="3581"/>
                  </a:lnTo>
                  <a:lnTo>
                    <a:pt x="92907" y="18315"/>
                  </a:lnTo>
                  <a:lnTo>
                    <a:pt x="60981" y="51124"/>
                  </a:lnTo>
                  <a:lnTo>
                    <a:pt x="34991" y="83555"/>
                  </a:lnTo>
                  <a:lnTo>
                    <a:pt x="13443" y="118299"/>
                  </a:lnTo>
                  <a:lnTo>
                    <a:pt x="2120" y="153729"/>
                  </a:lnTo>
                  <a:lnTo>
                    <a:pt x="0" y="189363"/>
                  </a:lnTo>
                  <a:lnTo>
                    <a:pt x="5130" y="213155"/>
                  </a:lnTo>
                  <a:lnTo>
                    <a:pt x="24528" y="245070"/>
                  </a:lnTo>
                  <a:lnTo>
                    <a:pt x="54176" y="274635"/>
                  </a:lnTo>
                  <a:lnTo>
                    <a:pt x="88096" y="295918"/>
                  </a:lnTo>
                  <a:lnTo>
                    <a:pt x="113604" y="302847"/>
                  </a:lnTo>
                  <a:lnTo>
                    <a:pt x="140816" y="304338"/>
                  </a:lnTo>
                  <a:lnTo>
                    <a:pt x="168785" y="299709"/>
                  </a:lnTo>
                  <a:lnTo>
                    <a:pt x="194975" y="288127"/>
                  </a:lnTo>
                  <a:lnTo>
                    <a:pt x="219844" y="271603"/>
                  </a:lnTo>
                  <a:lnTo>
                    <a:pt x="255363" y="239193"/>
                  </a:lnTo>
                  <a:lnTo>
                    <a:pt x="283174" y="204543"/>
                  </a:lnTo>
                  <a:lnTo>
                    <a:pt x="296889" y="18694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Shape-440"/>
            <p:cNvSpPr/>
            <p:nvPr/>
          </p:nvSpPr>
          <p:spPr>
            <a:xfrm>
              <a:off x="1978914" y="1300163"/>
              <a:ext cx="176805" cy="259213"/>
            </a:xfrm>
            <a:custGeom>
              <a:avLst/>
              <a:gdLst/>
              <a:ahLst/>
              <a:cxnLst/>
              <a:rect l="0" t="0" r="0" b="0"/>
              <a:pathLst>
                <a:path w="176805" h="259213">
                  <a:moveTo>
                    <a:pt x="21336" y="0"/>
                  </a:moveTo>
                  <a:lnTo>
                    <a:pt x="21336" y="3792"/>
                  </a:lnTo>
                  <a:lnTo>
                    <a:pt x="19219" y="7770"/>
                  </a:lnTo>
                  <a:lnTo>
                    <a:pt x="17544" y="9943"/>
                  </a:lnTo>
                  <a:lnTo>
                    <a:pt x="10694" y="43735"/>
                  </a:lnTo>
                  <a:lnTo>
                    <a:pt x="8129" y="72137"/>
                  </a:lnTo>
                  <a:lnTo>
                    <a:pt x="3576" y="105687"/>
                  </a:lnTo>
                  <a:lnTo>
                    <a:pt x="992" y="140764"/>
                  </a:lnTo>
                  <a:lnTo>
                    <a:pt x="227" y="172500"/>
                  </a:lnTo>
                  <a:lnTo>
                    <a:pt x="0" y="202011"/>
                  </a:lnTo>
                  <a:lnTo>
                    <a:pt x="4180" y="219164"/>
                  </a:lnTo>
                  <a:lnTo>
                    <a:pt x="12124" y="233931"/>
                  </a:lnTo>
                  <a:lnTo>
                    <a:pt x="29984" y="250376"/>
                  </a:lnTo>
                  <a:lnTo>
                    <a:pt x="43435" y="257592"/>
                  </a:lnTo>
                  <a:lnTo>
                    <a:pt x="59468" y="259212"/>
                  </a:lnTo>
                  <a:lnTo>
                    <a:pt x="77178" y="256493"/>
                  </a:lnTo>
                  <a:lnTo>
                    <a:pt x="104998" y="245243"/>
                  </a:lnTo>
                  <a:lnTo>
                    <a:pt x="132555" y="226387"/>
                  </a:lnTo>
                  <a:lnTo>
                    <a:pt x="148554" y="209889"/>
                  </a:lnTo>
                  <a:lnTo>
                    <a:pt x="163364" y="175166"/>
                  </a:lnTo>
                  <a:lnTo>
                    <a:pt x="172780" y="142300"/>
                  </a:lnTo>
                  <a:lnTo>
                    <a:pt x="176804" y="108661"/>
                  </a:lnTo>
                  <a:lnTo>
                    <a:pt x="173512" y="89569"/>
                  </a:lnTo>
                  <a:lnTo>
                    <a:pt x="162734" y="67549"/>
                  </a:lnTo>
                  <a:lnTo>
                    <a:pt x="147369" y="50970"/>
                  </a:lnTo>
                  <a:lnTo>
                    <a:pt x="141077" y="45886"/>
                  </a:lnTo>
                  <a:lnTo>
                    <a:pt x="125619" y="40237"/>
                  </a:lnTo>
                  <a:lnTo>
                    <a:pt x="93617" y="36611"/>
                  </a:lnTo>
                  <a:lnTo>
                    <a:pt x="78486" y="3571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Shape-441"/>
            <p:cNvSpPr/>
            <p:nvPr/>
          </p:nvSpPr>
          <p:spPr>
            <a:xfrm>
              <a:off x="2264842" y="1035844"/>
              <a:ext cx="42590" cy="574452"/>
            </a:xfrm>
            <a:custGeom>
              <a:avLst/>
              <a:gdLst/>
              <a:ahLst/>
              <a:cxnLst/>
              <a:rect l="0" t="0" r="0" b="0"/>
              <a:pathLst>
                <a:path w="42590" h="574452">
                  <a:moveTo>
                    <a:pt x="42589" y="0"/>
                  </a:moveTo>
                  <a:lnTo>
                    <a:pt x="40473" y="32132"/>
                  </a:lnTo>
                  <a:lnTo>
                    <a:pt x="36935" y="64554"/>
                  </a:lnTo>
                  <a:lnTo>
                    <a:pt x="35314" y="95365"/>
                  </a:lnTo>
                  <a:lnTo>
                    <a:pt x="33770" y="113583"/>
                  </a:lnTo>
                  <a:lnTo>
                    <a:pt x="31947" y="132872"/>
                  </a:lnTo>
                  <a:lnTo>
                    <a:pt x="29938" y="152875"/>
                  </a:lnTo>
                  <a:lnTo>
                    <a:pt x="27805" y="173354"/>
                  </a:lnTo>
                  <a:lnTo>
                    <a:pt x="25590" y="194150"/>
                  </a:lnTo>
                  <a:lnTo>
                    <a:pt x="24112" y="215952"/>
                  </a:lnTo>
                  <a:lnTo>
                    <a:pt x="23128" y="238424"/>
                  </a:lnTo>
                  <a:lnTo>
                    <a:pt x="22471" y="261343"/>
                  </a:lnTo>
                  <a:lnTo>
                    <a:pt x="21240" y="284560"/>
                  </a:lnTo>
                  <a:lnTo>
                    <a:pt x="19625" y="307975"/>
                  </a:lnTo>
                  <a:lnTo>
                    <a:pt x="17755" y="331523"/>
                  </a:lnTo>
                  <a:lnTo>
                    <a:pt x="15714" y="353571"/>
                  </a:lnTo>
                  <a:lnTo>
                    <a:pt x="13560" y="374620"/>
                  </a:lnTo>
                  <a:lnTo>
                    <a:pt x="11330" y="395003"/>
                  </a:lnTo>
                  <a:lnTo>
                    <a:pt x="9050" y="414942"/>
                  </a:lnTo>
                  <a:lnTo>
                    <a:pt x="6736" y="434584"/>
                  </a:lnTo>
                  <a:lnTo>
                    <a:pt x="4399" y="454029"/>
                  </a:lnTo>
                  <a:lnTo>
                    <a:pt x="1804" y="486218"/>
                  </a:lnTo>
                  <a:lnTo>
                    <a:pt x="650" y="513753"/>
                  </a:lnTo>
                  <a:lnTo>
                    <a:pt x="0" y="549186"/>
                  </a:lnTo>
                  <a:lnTo>
                    <a:pt x="602" y="569210"/>
                  </a:lnTo>
                  <a:lnTo>
                    <a:pt x="1897" y="572354"/>
                  </a:lnTo>
                  <a:lnTo>
                    <a:pt x="3555" y="574451"/>
                  </a:lnTo>
                  <a:lnTo>
                    <a:pt x="4660" y="574261"/>
                  </a:lnTo>
                  <a:lnTo>
                    <a:pt x="5397" y="572547"/>
                  </a:lnTo>
                  <a:lnTo>
                    <a:pt x="6871" y="56435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Shape-442"/>
            <p:cNvSpPr/>
            <p:nvPr/>
          </p:nvSpPr>
          <p:spPr>
            <a:xfrm>
              <a:off x="2457450" y="1338007"/>
              <a:ext cx="130468" cy="247907"/>
            </a:xfrm>
            <a:custGeom>
              <a:avLst/>
              <a:gdLst/>
              <a:ahLst/>
              <a:cxnLst/>
              <a:rect l="0" t="0" r="0" b="0"/>
              <a:pathLst>
                <a:path w="130468" h="247907">
                  <a:moveTo>
                    <a:pt x="0" y="169324"/>
                  </a:moveTo>
                  <a:lnTo>
                    <a:pt x="6151" y="169324"/>
                  </a:lnTo>
                  <a:lnTo>
                    <a:pt x="39238" y="144488"/>
                  </a:lnTo>
                  <a:lnTo>
                    <a:pt x="68109" y="121565"/>
                  </a:lnTo>
                  <a:lnTo>
                    <a:pt x="94440" y="92202"/>
                  </a:lnTo>
                  <a:lnTo>
                    <a:pt x="116000" y="60925"/>
                  </a:lnTo>
                  <a:lnTo>
                    <a:pt x="128650" y="35341"/>
                  </a:lnTo>
                  <a:lnTo>
                    <a:pt x="130467" y="22199"/>
                  </a:lnTo>
                  <a:lnTo>
                    <a:pt x="129841" y="16472"/>
                  </a:lnTo>
                  <a:lnTo>
                    <a:pt x="127836" y="11860"/>
                  </a:lnTo>
                  <a:lnTo>
                    <a:pt x="121374" y="4619"/>
                  </a:lnTo>
                  <a:lnTo>
                    <a:pt x="111094" y="872"/>
                  </a:lnTo>
                  <a:lnTo>
                    <a:pt x="99382" y="0"/>
                  </a:lnTo>
                  <a:lnTo>
                    <a:pt x="88884" y="2259"/>
                  </a:lnTo>
                  <a:lnTo>
                    <a:pt x="70257" y="11785"/>
                  </a:lnTo>
                  <a:lnTo>
                    <a:pt x="53449" y="28454"/>
                  </a:lnTo>
                  <a:lnTo>
                    <a:pt x="34341" y="61124"/>
                  </a:lnTo>
                  <a:lnTo>
                    <a:pt x="24815" y="89552"/>
                  </a:lnTo>
                  <a:lnTo>
                    <a:pt x="18554" y="121964"/>
                  </a:lnTo>
                  <a:lnTo>
                    <a:pt x="21020" y="152822"/>
                  </a:lnTo>
                  <a:lnTo>
                    <a:pt x="27571" y="185160"/>
                  </a:lnTo>
                  <a:lnTo>
                    <a:pt x="43605" y="218225"/>
                  </a:lnTo>
                  <a:lnTo>
                    <a:pt x="48120" y="225737"/>
                  </a:lnTo>
                  <a:lnTo>
                    <a:pt x="61603" y="236201"/>
                  </a:lnTo>
                  <a:lnTo>
                    <a:pt x="78179" y="242703"/>
                  </a:lnTo>
                  <a:lnTo>
                    <a:pt x="114300" y="24790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" name="SMARTInkShape-Group150"/>
          <p:cNvGrpSpPr/>
          <p:nvPr/>
        </p:nvGrpSpPr>
        <p:grpSpPr>
          <a:xfrm>
            <a:off x="581343" y="1935956"/>
            <a:ext cx="447358" cy="585789"/>
            <a:chOff x="581343" y="1935956"/>
            <a:chExt cx="447358" cy="585789"/>
          </a:xfrm>
        </p:grpSpPr>
        <p:sp>
          <p:nvSpPr>
            <p:cNvPr id="38" name="SMARTInkShape-443"/>
            <p:cNvSpPr/>
            <p:nvPr/>
          </p:nvSpPr>
          <p:spPr>
            <a:xfrm>
              <a:off x="738636" y="2173523"/>
              <a:ext cx="290065" cy="317522"/>
            </a:xfrm>
            <a:custGeom>
              <a:avLst/>
              <a:gdLst/>
              <a:ahLst/>
              <a:cxnLst/>
              <a:rect l="0" t="0" r="0" b="0"/>
              <a:pathLst>
                <a:path w="290065" h="317522">
                  <a:moveTo>
                    <a:pt x="147189" y="62471"/>
                  </a:moveTo>
                  <a:lnTo>
                    <a:pt x="146395" y="51064"/>
                  </a:lnTo>
                  <a:lnTo>
                    <a:pt x="139120" y="24205"/>
                  </a:lnTo>
                  <a:lnTo>
                    <a:pt x="124038" y="4329"/>
                  </a:lnTo>
                  <a:lnTo>
                    <a:pt x="116792" y="911"/>
                  </a:lnTo>
                  <a:lnTo>
                    <a:pt x="112637" y="0"/>
                  </a:lnTo>
                  <a:lnTo>
                    <a:pt x="103787" y="1104"/>
                  </a:lnTo>
                  <a:lnTo>
                    <a:pt x="99204" y="2509"/>
                  </a:lnTo>
                  <a:lnTo>
                    <a:pt x="89879" y="10421"/>
                  </a:lnTo>
                  <a:lnTo>
                    <a:pt x="67165" y="42488"/>
                  </a:lnTo>
                  <a:lnTo>
                    <a:pt x="50541" y="75512"/>
                  </a:lnTo>
                  <a:lnTo>
                    <a:pt x="40470" y="102927"/>
                  </a:lnTo>
                  <a:lnTo>
                    <a:pt x="30702" y="132839"/>
                  </a:lnTo>
                  <a:lnTo>
                    <a:pt x="21069" y="162008"/>
                  </a:lnTo>
                  <a:lnTo>
                    <a:pt x="11496" y="190847"/>
                  </a:lnTo>
                  <a:lnTo>
                    <a:pt x="3537" y="218746"/>
                  </a:lnTo>
                  <a:lnTo>
                    <a:pt x="0" y="244374"/>
                  </a:lnTo>
                  <a:lnTo>
                    <a:pt x="1801" y="277323"/>
                  </a:lnTo>
                  <a:lnTo>
                    <a:pt x="7430" y="293163"/>
                  </a:lnTo>
                  <a:lnTo>
                    <a:pt x="11154" y="299609"/>
                  </a:lnTo>
                  <a:lnTo>
                    <a:pt x="21642" y="308889"/>
                  </a:lnTo>
                  <a:lnTo>
                    <a:pt x="34240" y="314865"/>
                  </a:lnTo>
                  <a:lnTo>
                    <a:pt x="47777" y="317521"/>
                  </a:lnTo>
                  <a:lnTo>
                    <a:pt x="72578" y="311432"/>
                  </a:lnTo>
                  <a:lnTo>
                    <a:pt x="100035" y="288196"/>
                  </a:lnTo>
                  <a:lnTo>
                    <a:pt x="116707" y="265187"/>
                  </a:lnTo>
                  <a:lnTo>
                    <a:pt x="132054" y="239086"/>
                  </a:lnTo>
                  <a:lnTo>
                    <a:pt x="146812" y="211610"/>
                  </a:lnTo>
                  <a:lnTo>
                    <a:pt x="159192" y="181407"/>
                  </a:lnTo>
                  <a:lnTo>
                    <a:pt x="169986" y="151050"/>
                  </a:lnTo>
                  <a:lnTo>
                    <a:pt x="180075" y="124329"/>
                  </a:lnTo>
                  <a:lnTo>
                    <a:pt x="187096" y="90765"/>
                  </a:lnTo>
                  <a:lnTo>
                    <a:pt x="195943" y="59170"/>
                  </a:lnTo>
                  <a:lnTo>
                    <a:pt x="195566" y="59476"/>
                  </a:lnTo>
                  <a:lnTo>
                    <a:pt x="193032" y="64050"/>
                  </a:lnTo>
                  <a:lnTo>
                    <a:pt x="190444" y="96428"/>
                  </a:lnTo>
                  <a:lnTo>
                    <a:pt x="190168" y="128359"/>
                  </a:lnTo>
                  <a:lnTo>
                    <a:pt x="190103" y="152080"/>
                  </a:lnTo>
                  <a:lnTo>
                    <a:pt x="190074" y="178497"/>
                  </a:lnTo>
                  <a:lnTo>
                    <a:pt x="194295" y="203996"/>
                  </a:lnTo>
                  <a:lnTo>
                    <a:pt x="205596" y="238548"/>
                  </a:lnTo>
                  <a:lnTo>
                    <a:pt x="221116" y="266777"/>
                  </a:lnTo>
                  <a:lnTo>
                    <a:pt x="247693" y="293857"/>
                  </a:lnTo>
                  <a:lnTo>
                    <a:pt x="290064" y="31250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MARTInkShape-444"/>
            <p:cNvSpPr/>
            <p:nvPr/>
          </p:nvSpPr>
          <p:spPr>
            <a:xfrm>
              <a:off x="581343" y="1935956"/>
              <a:ext cx="75883" cy="585789"/>
            </a:xfrm>
            <a:custGeom>
              <a:avLst/>
              <a:gdLst/>
              <a:ahLst/>
              <a:cxnLst/>
              <a:rect l="0" t="0" r="0" b="0"/>
              <a:pathLst>
                <a:path w="75883" h="585789">
                  <a:moveTo>
                    <a:pt x="75882" y="0"/>
                  </a:moveTo>
                  <a:lnTo>
                    <a:pt x="72090" y="27471"/>
                  </a:lnTo>
                  <a:lnTo>
                    <a:pt x="65939" y="61056"/>
                  </a:lnTo>
                  <a:lnTo>
                    <a:pt x="63525" y="91695"/>
                  </a:lnTo>
                  <a:lnTo>
                    <a:pt x="62882" y="108755"/>
                  </a:lnTo>
                  <a:lnTo>
                    <a:pt x="61659" y="128066"/>
                  </a:lnTo>
                  <a:lnTo>
                    <a:pt x="60050" y="148877"/>
                  </a:lnTo>
                  <a:lnTo>
                    <a:pt x="58184" y="170689"/>
                  </a:lnTo>
                  <a:lnTo>
                    <a:pt x="55352" y="193168"/>
                  </a:lnTo>
                  <a:lnTo>
                    <a:pt x="51876" y="216091"/>
                  </a:lnTo>
                  <a:lnTo>
                    <a:pt x="47972" y="239311"/>
                  </a:lnTo>
                  <a:lnTo>
                    <a:pt x="44575" y="263522"/>
                  </a:lnTo>
                  <a:lnTo>
                    <a:pt x="41517" y="288394"/>
                  </a:lnTo>
                  <a:lnTo>
                    <a:pt x="38685" y="313706"/>
                  </a:lnTo>
                  <a:lnTo>
                    <a:pt x="35209" y="337725"/>
                  </a:lnTo>
                  <a:lnTo>
                    <a:pt x="31304" y="360882"/>
                  </a:lnTo>
                  <a:lnTo>
                    <a:pt x="27113" y="383463"/>
                  </a:lnTo>
                  <a:lnTo>
                    <a:pt x="22732" y="404073"/>
                  </a:lnTo>
                  <a:lnTo>
                    <a:pt x="18224" y="423370"/>
                  </a:lnTo>
                  <a:lnTo>
                    <a:pt x="9775" y="458833"/>
                  </a:lnTo>
                  <a:lnTo>
                    <a:pt x="3374" y="490470"/>
                  </a:lnTo>
                  <a:lnTo>
                    <a:pt x="0" y="518289"/>
                  </a:lnTo>
                  <a:lnTo>
                    <a:pt x="217" y="552030"/>
                  </a:lnTo>
                  <a:lnTo>
                    <a:pt x="5309" y="572875"/>
                  </a:lnTo>
                  <a:lnTo>
                    <a:pt x="11588" y="58578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9" name="SMARTInkShape-Group151"/>
          <p:cNvGrpSpPr/>
          <p:nvPr/>
        </p:nvGrpSpPr>
        <p:grpSpPr>
          <a:xfrm>
            <a:off x="1545087" y="1935956"/>
            <a:ext cx="1812477" cy="557201"/>
            <a:chOff x="1545087" y="1935956"/>
            <a:chExt cx="1812477" cy="557201"/>
          </a:xfrm>
        </p:grpSpPr>
        <p:sp>
          <p:nvSpPr>
            <p:cNvPr id="41" name="SMARTInkShape-445"/>
            <p:cNvSpPr/>
            <p:nvPr/>
          </p:nvSpPr>
          <p:spPr>
            <a:xfrm>
              <a:off x="2314829" y="2171700"/>
              <a:ext cx="242635" cy="290050"/>
            </a:xfrm>
            <a:custGeom>
              <a:avLst/>
              <a:gdLst/>
              <a:ahLst/>
              <a:cxnLst/>
              <a:rect l="0" t="0" r="0" b="0"/>
              <a:pathLst>
                <a:path w="242635" h="290050">
                  <a:moveTo>
                    <a:pt x="14034" y="0"/>
                  </a:moveTo>
                  <a:lnTo>
                    <a:pt x="14034" y="27471"/>
                  </a:lnTo>
                  <a:lnTo>
                    <a:pt x="14034" y="53472"/>
                  </a:lnTo>
                  <a:lnTo>
                    <a:pt x="10241" y="85076"/>
                  </a:lnTo>
                  <a:lnTo>
                    <a:pt x="4091" y="119576"/>
                  </a:lnTo>
                  <a:lnTo>
                    <a:pt x="1677" y="145220"/>
                  </a:lnTo>
                  <a:lnTo>
                    <a:pt x="604" y="170905"/>
                  </a:lnTo>
                  <a:lnTo>
                    <a:pt x="0" y="204009"/>
                  </a:lnTo>
                  <a:lnTo>
                    <a:pt x="615" y="237012"/>
                  </a:lnTo>
                  <a:lnTo>
                    <a:pt x="7532" y="268185"/>
                  </a:lnTo>
                  <a:lnTo>
                    <a:pt x="9699" y="274040"/>
                  </a:lnTo>
                  <a:lnTo>
                    <a:pt x="12731" y="277943"/>
                  </a:lnTo>
                  <a:lnTo>
                    <a:pt x="20334" y="282280"/>
                  </a:lnTo>
                  <a:lnTo>
                    <a:pt x="29004" y="282091"/>
                  </a:lnTo>
                  <a:lnTo>
                    <a:pt x="55091" y="271710"/>
                  </a:lnTo>
                  <a:lnTo>
                    <a:pt x="68264" y="257020"/>
                  </a:lnTo>
                  <a:lnTo>
                    <a:pt x="86723" y="226438"/>
                  </a:lnTo>
                  <a:lnTo>
                    <a:pt x="107273" y="192241"/>
                  </a:lnTo>
                  <a:lnTo>
                    <a:pt x="126327" y="156973"/>
                  </a:lnTo>
                  <a:lnTo>
                    <a:pt x="142026" y="125621"/>
                  </a:lnTo>
                  <a:lnTo>
                    <a:pt x="157761" y="93694"/>
                  </a:lnTo>
                  <a:lnTo>
                    <a:pt x="165981" y="79267"/>
                  </a:lnTo>
                  <a:lnTo>
                    <a:pt x="167719" y="77451"/>
                  </a:lnTo>
                  <a:lnTo>
                    <a:pt x="168878" y="77034"/>
                  </a:lnTo>
                  <a:lnTo>
                    <a:pt x="169651" y="77550"/>
                  </a:lnTo>
                  <a:lnTo>
                    <a:pt x="170509" y="80239"/>
                  </a:lnTo>
                  <a:lnTo>
                    <a:pt x="170738" y="82068"/>
                  </a:lnTo>
                  <a:lnTo>
                    <a:pt x="163365" y="116327"/>
                  </a:lnTo>
                  <a:lnTo>
                    <a:pt x="158822" y="143476"/>
                  </a:lnTo>
                  <a:lnTo>
                    <a:pt x="155359" y="173745"/>
                  </a:lnTo>
                  <a:lnTo>
                    <a:pt x="153539" y="205732"/>
                  </a:lnTo>
                  <a:lnTo>
                    <a:pt x="158027" y="235318"/>
                  </a:lnTo>
                  <a:lnTo>
                    <a:pt x="162962" y="253017"/>
                  </a:lnTo>
                  <a:lnTo>
                    <a:pt x="179065" y="277315"/>
                  </a:lnTo>
                  <a:lnTo>
                    <a:pt x="183586" y="282508"/>
                  </a:lnTo>
                  <a:lnTo>
                    <a:pt x="194959" y="288278"/>
                  </a:lnTo>
                  <a:lnTo>
                    <a:pt x="208745" y="290049"/>
                  </a:lnTo>
                  <a:lnTo>
                    <a:pt x="242634" y="2857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MARTInkShape-446"/>
            <p:cNvSpPr/>
            <p:nvPr/>
          </p:nvSpPr>
          <p:spPr>
            <a:xfrm>
              <a:off x="1764506" y="2136275"/>
              <a:ext cx="228601" cy="354718"/>
            </a:xfrm>
            <a:custGeom>
              <a:avLst/>
              <a:gdLst/>
              <a:ahLst/>
              <a:cxnLst/>
              <a:rect l="0" t="0" r="0" b="0"/>
              <a:pathLst>
                <a:path w="228601" h="354718">
                  <a:moveTo>
                    <a:pt x="228600" y="6850"/>
                  </a:moveTo>
                  <a:lnTo>
                    <a:pt x="224808" y="3058"/>
                  </a:lnTo>
                  <a:lnTo>
                    <a:pt x="220829" y="1196"/>
                  </a:lnTo>
                  <a:lnTo>
                    <a:pt x="208015" y="0"/>
                  </a:lnTo>
                  <a:lnTo>
                    <a:pt x="173256" y="9675"/>
                  </a:lnTo>
                  <a:lnTo>
                    <a:pt x="142438" y="18844"/>
                  </a:lnTo>
                  <a:lnTo>
                    <a:pt x="108716" y="30415"/>
                  </a:lnTo>
                  <a:lnTo>
                    <a:pt x="78890" y="47753"/>
                  </a:lnTo>
                  <a:lnTo>
                    <a:pt x="45689" y="75943"/>
                  </a:lnTo>
                  <a:lnTo>
                    <a:pt x="40150" y="83331"/>
                  </a:lnTo>
                  <a:lnTo>
                    <a:pt x="37032" y="91953"/>
                  </a:lnTo>
                  <a:lnTo>
                    <a:pt x="36594" y="94542"/>
                  </a:lnTo>
                  <a:lnTo>
                    <a:pt x="39771" y="105769"/>
                  </a:lnTo>
                  <a:lnTo>
                    <a:pt x="53324" y="122943"/>
                  </a:lnTo>
                  <a:lnTo>
                    <a:pt x="85734" y="144376"/>
                  </a:lnTo>
                  <a:lnTo>
                    <a:pt x="117301" y="159870"/>
                  </a:lnTo>
                  <a:lnTo>
                    <a:pt x="152581" y="183920"/>
                  </a:lnTo>
                  <a:lnTo>
                    <a:pt x="164652" y="195879"/>
                  </a:lnTo>
                  <a:lnTo>
                    <a:pt x="183219" y="227310"/>
                  </a:lnTo>
                  <a:lnTo>
                    <a:pt x="186440" y="234786"/>
                  </a:lnTo>
                  <a:lnTo>
                    <a:pt x="185785" y="251559"/>
                  </a:lnTo>
                  <a:lnTo>
                    <a:pt x="176491" y="278852"/>
                  </a:lnTo>
                  <a:lnTo>
                    <a:pt x="161567" y="307047"/>
                  </a:lnTo>
                  <a:lnTo>
                    <a:pt x="148008" y="324421"/>
                  </a:lnTo>
                  <a:lnTo>
                    <a:pt x="122524" y="342333"/>
                  </a:lnTo>
                  <a:lnTo>
                    <a:pt x="94865" y="352227"/>
                  </a:lnTo>
                  <a:lnTo>
                    <a:pt x="67355" y="354717"/>
                  </a:lnTo>
                  <a:lnTo>
                    <a:pt x="51367" y="352487"/>
                  </a:lnTo>
                  <a:lnTo>
                    <a:pt x="38440" y="346733"/>
                  </a:lnTo>
                  <a:lnTo>
                    <a:pt x="27403" y="338090"/>
                  </a:lnTo>
                  <a:lnTo>
                    <a:pt x="13059" y="319043"/>
                  </a:lnTo>
                  <a:lnTo>
                    <a:pt x="0" y="28545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MARTInkShape-447"/>
            <p:cNvSpPr/>
            <p:nvPr/>
          </p:nvSpPr>
          <p:spPr>
            <a:xfrm>
              <a:off x="2112766" y="2233067"/>
              <a:ext cx="166091" cy="231528"/>
            </a:xfrm>
            <a:custGeom>
              <a:avLst/>
              <a:gdLst/>
              <a:ahLst/>
              <a:cxnLst/>
              <a:rect l="0" t="0" r="0" b="0"/>
              <a:pathLst>
                <a:path w="166091" h="231528">
                  <a:moveTo>
                    <a:pt x="166090" y="24358"/>
                  </a:moveTo>
                  <a:lnTo>
                    <a:pt x="162298" y="20566"/>
                  </a:lnTo>
                  <a:lnTo>
                    <a:pt x="160436" y="16587"/>
                  </a:lnTo>
                  <a:lnTo>
                    <a:pt x="159939" y="14415"/>
                  </a:lnTo>
                  <a:lnTo>
                    <a:pt x="155154" y="9885"/>
                  </a:lnTo>
                  <a:lnTo>
                    <a:pt x="139147" y="509"/>
                  </a:lnTo>
                  <a:lnTo>
                    <a:pt x="125805" y="0"/>
                  </a:lnTo>
                  <a:lnTo>
                    <a:pt x="111673" y="2420"/>
                  </a:lnTo>
                  <a:lnTo>
                    <a:pt x="89466" y="12699"/>
                  </a:lnTo>
                  <a:lnTo>
                    <a:pt x="57486" y="40496"/>
                  </a:lnTo>
                  <a:lnTo>
                    <a:pt x="33281" y="72002"/>
                  </a:lnTo>
                  <a:lnTo>
                    <a:pt x="19487" y="97921"/>
                  </a:lnTo>
                  <a:lnTo>
                    <a:pt x="8858" y="123728"/>
                  </a:lnTo>
                  <a:lnTo>
                    <a:pt x="0" y="156106"/>
                  </a:lnTo>
                  <a:lnTo>
                    <a:pt x="1696" y="185015"/>
                  </a:lnTo>
                  <a:lnTo>
                    <a:pt x="5185" y="201330"/>
                  </a:lnTo>
                  <a:lnTo>
                    <a:pt x="13614" y="214402"/>
                  </a:lnTo>
                  <a:lnTo>
                    <a:pt x="30359" y="23152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MARTInkShape-448"/>
            <p:cNvSpPr/>
            <p:nvPr/>
          </p:nvSpPr>
          <p:spPr>
            <a:xfrm>
              <a:off x="1545087" y="2139478"/>
              <a:ext cx="176558" cy="312188"/>
            </a:xfrm>
            <a:custGeom>
              <a:avLst/>
              <a:gdLst/>
              <a:ahLst/>
              <a:cxnLst/>
              <a:rect l="0" t="0" r="0" b="0"/>
              <a:pathLst>
                <a:path w="176558" h="312188">
                  <a:moveTo>
                    <a:pt x="40826" y="217960"/>
                  </a:moveTo>
                  <a:lnTo>
                    <a:pt x="72259" y="186526"/>
                  </a:lnTo>
                  <a:lnTo>
                    <a:pt x="94424" y="157070"/>
                  </a:lnTo>
                  <a:lnTo>
                    <a:pt x="110156" y="131102"/>
                  </a:lnTo>
                  <a:lnTo>
                    <a:pt x="123497" y="105273"/>
                  </a:lnTo>
                  <a:lnTo>
                    <a:pt x="133925" y="80564"/>
                  </a:lnTo>
                  <a:lnTo>
                    <a:pt x="142670" y="45928"/>
                  </a:lnTo>
                  <a:lnTo>
                    <a:pt x="140940" y="20673"/>
                  </a:lnTo>
                  <a:lnTo>
                    <a:pt x="137444" y="8303"/>
                  </a:lnTo>
                  <a:lnTo>
                    <a:pt x="133813" y="4370"/>
                  </a:lnTo>
                  <a:lnTo>
                    <a:pt x="123428" y="0"/>
                  </a:lnTo>
                  <a:lnTo>
                    <a:pt x="112992" y="174"/>
                  </a:lnTo>
                  <a:lnTo>
                    <a:pt x="107986" y="1332"/>
                  </a:lnTo>
                  <a:lnTo>
                    <a:pt x="89565" y="14338"/>
                  </a:lnTo>
                  <a:lnTo>
                    <a:pt x="62006" y="45770"/>
                  </a:lnTo>
                  <a:lnTo>
                    <a:pt x="41545" y="73983"/>
                  </a:lnTo>
                  <a:lnTo>
                    <a:pt x="25075" y="107126"/>
                  </a:lnTo>
                  <a:lnTo>
                    <a:pt x="10935" y="141287"/>
                  </a:lnTo>
                  <a:lnTo>
                    <a:pt x="2159" y="172664"/>
                  </a:lnTo>
                  <a:lnTo>
                    <a:pt x="0" y="205950"/>
                  </a:lnTo>
                  <a:lnTo>
                    <a:pt x="2308" y="226380"/>
                  </a:lnTo>
                  <a:lnTo>
                    <a:pt x="15655" y="255732"/>
                  </a:lnTo>
                  <a:lnTo>
                    <a:pt x="34690" y="280745"/>
                  </a:lnTo>
                  <a:lnTo>
                    <a:pt x="59204" y="299445"/>
                  </a:lnTo>
                  <a:lnTo>
                    <a:pt x="86576" y="311248"/>
                  </a:lnTo>
                  <a:lnTo>
                    <a:pt x="118587" y="312187"/>
                  </a:lnTo>
                  <a:lnTo>
                    <a:pt x="153207" y="303646"/>
                  </a:lnTo>
                  <a:lnTo>
                    <a:pt x="176557" y="29654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MARTInkShape-449"/>
            <p:cNvSpPr/>
            <p:nvPr/>
          </p:nvSpPr>
          <p:spPr>
            <a:xfrm>
              <a:off x="2693194" y="2207419"/>
              <a:ext cx="292895" cy="269082"/>
            </a:xfrm>
            <a:custGeom>
              <a:avLst/>
              <a:gdLst/>
              <a:ahLst/>
              <a:cxnLst/>
              <a:rect l="0" t="0" r="0" b="0"/>
              <a:pathLst>
                <a:path w="292895" h="269082">
                  <a:moveTo>
                    <a:pt x="0" y="200025"/>
                  </a:moveTo>
                  <a:lnTo>
                    <a:pt x="3792" y="196232"/>
                  </a:lnTo>
                  <a:lnTo>
                    <a:pt x="7771" y="194370"/>
                  </a:lnTo>
                  <a:lnTo>
                    <a:pt x="9943" y="193874"/>
                  </a:lnTo>
                  <a:lnTo>
                    <a:pt x="16792" y="189383"/>
                  </a:lnTo>
                  <a:lnTo>
                    <a:pt x="43494" y="156933"/>
                  </a:lnTo>
                  <a:lnTo>
                    <a:pt x="69622" y="122897"/>
                  </a:lnTo>
                  <a:lnTo>
                    <a:pt x="84746" y="87831"/>
                  </a:lnTo>
                  <a:lnTo>
                    <a:pt x="91264" y="52627"/>
                  </a:lnTo>
                  <a:lnTo>
                    <a:pt x="91599" y="36407"/>
                  </a:lnTo>
                  <a:lnTo>
                    <a:pt x="90435" y="33796"/>
                  </a:lnTo>
                  <a:lnTo>
                    <a:pt x="88865" y="32056"/>
                  </a:lnTo>
                  <a:lnTo>
                    <a:pt x="80770" y="32238"/>
                  </a:lnTo>
                  <a:lnTo>
                    <a:pt x="75278" y="33398"/>
                  </a:lnTo>
                  <a:lnTo>
                    <a:pt x="64942" y="41037"/>
                  </a:lnTo>
                  <a:lnTo>
                    <a:pt x="41579" y="69137"/>
                  </a:lnTo>
                  <a:lnTo>
                    <a:pt x="24843" y="95979"/>
                  </a:lnTo>
                  <a:lnTo>
                    <a:pt x="13623" y="127833"/>
                  </a:lnTo>
                  <a:lnTo>
                    <a:pt x="5271" y="162407"/>
                  </a:lnTo>
                  <a:lnTo>
                    <a:pt x="5354" y="193994"/>
                  </a:lnTo>
                  <a:lnTo>
                    <a:pt x="14198" y="223461"/>
                  </a:lnTo>
                  <a:lnTo>
                    <a:pt x="30665" y="248508"/>
                  </a:lnTo>
                  <a:lnTo>
                    <a:pt x="45908" y="259409"/>
                  </a:lnTo>
                  <a:lnTo>
                    <a:pt x="64059" y="266105"/>
                  </a:lnTo>
                  <a:lnTo>
                    <a:pt x="85356" y="269081"/>
                  </a:lnTo>
                  <a:lnTo>
                    <a:pt x="119659" y="263172"/>
                  </a:lnTo>
                  <a:lnTo>
                    <a:pt x="154958" y="243782"/>
                  </a:lnTo>
                  <a:lnTo>
                    <a:pt x="178672" y="218414"/>
                  </a:lnTo>
                  <a:lnTo>
                    <a:pt x="203235" y="183592"/>
                  </a:lnTo>
                  <a:lnTo>
                    <a:pt x="216452" y="162082"/>
                  </a:lnTo>
                  <a:lnTo>
                    <a:pt x="230026" y="139011"/>
                  </a:lnTo>
                  <a:lnTo>
                    <a:pt x="243045" y="113311"/>
                  </a:lnTo>
                  <a:lnTo>
                    <a:pt x="255692" y="85859"/>
                  </a:lnTo>
                  <a:lnTo>
                    <a:pt x="268093" y="57240"/>
                  </a:lnTo>
                  <a:lnTo>
                    <a:pt x="292894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MARTInkShape-450"/>
            <p:cNvSpPr/>
            <p:nvPr/>
          </p:nvSpPr>
          <p:spPr>
            <a:xfrm>
              <a:off x="2969048" y="1935956"/>
              <a:ext cx="102766" cy="542926"/>
            </a:xfrm>
            <a:custGeom>
              <a:avLst/>
              <a:gdLst/>
              <a:ahLst/>
              <a:cxnLst/>
              <a:rect l="0" t="0" r="0" b="0"/>
              <a:pathLst>
                <a:path w="102766" h="542926">
                  <a:moveTo>
                    <a:pt x="102765" y="0"/>
                  </a:moveTo>
                  <a:lnTo>
                    <a:pt x="101971" y="7291"/>
                  </a:lnTo>
                  <a:lnTo>
                    <a:pt x="92877" y="34249"/>
                  </a:lnTo>
                  <a:lnTo>
                    <a:pt x="80520" y="68092"/>
                  </a:lnTo>
                  <a:lnTo>
                    <a:pt x="71447" y="95351"/>
                  </a:lnTo>
                  <a:lnTo>
                    <a:pt x="62123" y="125986"/>
                  </a:lnTo>
                  <a:lnTo>
                    <a:pt x="50570" y="158123"/>
                  </a:lnTo>
                  <a:lnTo>
                    <a:pt x="39086" y="192515"/>
                  </a:lnTo>
                  <a:lnTo>
                    <a:pt x="34912" y="211687"/>
                  </a:lnTo>
                  <a:lnTo>
                    <a:pt x="31336" y="231612"/>
                  </a:lnTo>
                  <a:lnTo>
                    <a:pt x="27364" y="251246"/>
                  </a:lnTo>
                  <a:lnTo>
                    <a:pt x="23129" y="270685"/>
                  </a:lnTo>
                  <a:lnTo>
                    <a:pt x="18718" y="289994"/>
                  </a:lnTo>
                  <a:lnTo>
                    <a:pt x="14983" y="309217"/>
                  </a:lnTo>
                  <a:lnTo>
                    <a:pt x="11700" y="328382"/>
                  </a:lnTo>
                  <a:lnTo>
                    <a:pt x="8717" y="347509"/>
                  </a:lnTo>
                  <a:lnTo>
                    <a:pt x="5935" y="365816"/>
                  </a:lnTo>
                  <a:lnTo>
                    <a:pt x="727" y="400975"/>
                  </a:lnTo>
                  <a:lnTo>
                    <a:pt x="0" y="435122"/>
                  </a:lnTo>
                  <a:lnTo>
                    <a:pt x="2323" y="467231"/>
                  </a:lnTo>
                  <a:lnTo>
                    <a:pt x="6001" y="494731"/>
                  </a:lnTo>
                  <a:lnTo>
                    <a:pt x="12534" y="524941"/>
                  </a:lnTo>
                  <a:lnTo>
                    <a:pt x="17040" y="54292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MARTInkShape-451"/>
            <p:cNvSpPr/>
            <p:nvPr/>
          </p:nvSpPr>
          <p:spPr>
            <a:xfrm>
              <a:off x="3109650" y="2150676"/>
              <a:ext cx="247914" cy="265036"/>
            </a:xfrm>
            <a:custGeom>
              <a:avLst/>
              <a:gdLst/>
              <a:ahLst/>
              <a:cxnLst/>
              <a:rect l="0" t="0" r="0" b="0"/>
              <a:pathLst>
                <a:path w="247914" h="265036">
                  <a:moveTo>
                    <a:pt x="162188" y="21024"/>
                  </a:moveTo>
                  <a:lnTo>
                    <a:pt x="162188" y="4231"/>
                  </a:lnTo>
                  <a:lnTo>
                    <a:pt x="161394" y="2685"/>
                  </a:lnTo>
                  <a:lnTo>
                    <a:pt x="160071" y="1654"/>
                  </a:lnTo>
                  <a:lnTo>
                    <a:pt x="155691" y="509"/>
                  </a:lnTo>
                  <a:lnTo>
                    <a:pt x="148452" y="0"/>
                  </a:lnTo>
                  <a:lnTo>
                    <a:pt x="139943" y="4007"/>
                  </a:lnTo>
                  <a:lnTo>
                    <a:pt x="105430" y="31277"/>
                  </a:lnTo>
                  <a:lnTo>
                    <a:pt x="78255" y="61456"/>
                  </a:lnTo>
                  <a:lnTo>
                    <a:pt x="50888" y="96328"/>
                  </a:lnTo>
                  <a:lnTo>
                    <a:pt x="34934" y="122755"/>
                  </a:lnTo>
                  <a:lnTo>
                    <a:pt x="22022" y="148258"/>
                  </a:lnTo>
                  <a:lnTo>
                    <a:pt x="11785" y="172823"/>
                  </a:lnTo>
                  <a:lnTo>
                    <a:pt x="2354" y="207377"/>
                  </a:lnTo>
                  <a:lnTo>
                    <a:pt x="0" y="233402"/>
                  </a:lnTo>
                  <a:lnTo>
                    <a:pt x="2262" y="248764"/>
                  </a:lnTo>
                  <a:lnTo>
                    <a:pt x="8031" y="259296"/>
                  </a:lnTo>
                  <a:lnTo>
                    <a:pt x="11791" y="263216"/>
                  </a:lnTo>
                  <a:lnTo>
                    <a:pt x="15886" y="265035"/>
                  </a:lnTo>
                  <a:lnTo>
                    <a:pt x="24669" y="264940"/>
                  </a:lnTo>
                  <a:lnTo>
                    <a:pt x="46123" y="256632"/>
                  </a:lnTo>
                  <a:lnTo>
                    <a:pt x="72588" y="236531"/>
                  </a:lnTo>
                  <a:lnTo>
                    <a:pt x="100538" y="202882"/>
                  </a:lnTo>
                  <a:lnTo>
                    <a:pt x="119442" y="176462"/>
                  </a:lnTo>
                  <a:lnTo>
                    <a:pt x="136840" y="148845"/>
                  </a:lnTo>
                  <a:lnTo>
                    <a:pt x="149863" y="120696"/>
                  </a:lnTo>
                  <a:lnTo>
                    <a:pt x="160943" y="94427"/>
                  </a:lnTo>
                  <a:lnTo>
                    <a:pt x="173990" y="61558"/>
                  </a:lnTo>
                  <a:lnTo>
                    <a:pt x="181717" y="36704"/>
                  </a:lnTo>
                  <a:lnTo>
                    <a:pt x="181557" y="35446"/>
                  </a:lnTo>
                  <a:lnTo>
                    <a:pt x="180657" y="36195"/>
                  </a:lnTo>
                  <a:lnTo>
                    <a:pt x="173509" y="48803"/>
                  </a:lnTo>
                  <a:lnTo>
                    <a:pt x="164453" y="78781"/>
                  </a:lnTo>
                  <a:lnTo>
                    <a:pt x="158185" y="109927"/>
                  </a:lnTo>
                  <a:lnTo>
                    <a:pt x="156768" y="139617"/>
                  </a:lnTo>
                  <a:lnTo>
                    <a:pt x="161023" y="167729"/>
                  </a:lnTo>
                  <a:lnTo>
                    <a:pt x="171688" y="198963"/>
                  </a:lnTo>
                  <a:lnTo>
                    <a:pt x="180697" y="212821"/>
                  </a:lnTo>
                  <a:lnTo>
                    <a:pt x="199157" y="228753"/>
                  </a:lnTo>
                  <a:lnTo>
                    <a:pt x="212750" y="235850"/>
                  </a:lnTo>
                  <a:lnTo>
                    <a:pt x="226729" y="237417"/>
                  </a:lnTo>
                  <a:lnTo>
                    <a:pt x="247913" y="23533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ARTInkShape-452"/>
            <p:cNvSpPr/>
            <p:nvPr/>
          </p:nvSpPr>
          <p:spPr>
            <a:xfrm>
              <a:off x="2107406" y="2464594"/>
              <a:ext cx="171451" cy="28563"/>
            </a:xfrm>
            <a:custGeom>
              <a:avLst/>
              <a:gdLst/>
              <a:ahLst/>
              <a:cxnLst/>
              <a:rect l="0" t="0" r="0" b="0"/>
              <a:pathLst>
                <a:path w="171451" h="28563">
                  <a:moveTo>
                    <a:pt x="0" y="0"/>
                  </a:moveTo>
                  <a:lnTo>
                    <a:pt x="7118" y="0"/>
                  </a:lnTo>
                  <a:lnTo>
                    <a:pt x="17785" y="10642"/>
                  </a:lnTo>
                  <a:lnTo>
                    <a:pt x="21928" y="12667"/>
                  </a:lnTo>
                  <a:lnTo>
                    <a:pt x="27262" y="13967"/>
                  </a:lnTo>
                  <a:lnTo>
                    <a:pt x="31979" y="17985"/>
                  </a:lnTo>
                  <a:lnTo>
                    <a:pt x="38290" y="19899"/>
                  </a:lnTo>
                  <a:lnTo>
                    <a:pt x="50768" y="23094"/>
                  </a:lnTo>
                  <a:lnTo>
                    <a:pt x="64520" y="26951"/>
                  </a:lnTo>
                  <a:lnTo>
                    <a:pt x="97645" y="28480"/>
                  </a:lnTo>
                  <a:lnTo>
                    <a:pt x="125679" y="28562"/>
                  </a:lnTo>
                  <a:lnTo>
                    <a:pt x="141582" y="26981"/>
                  </a:lnTo>
                  <a:lnTo>
                    <a:pt x="171450" y="1428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86489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bookshelf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2133600"/>
            <a:ext cx="5943600" cy="3489075"/>
          </a:xfrm>
        </p:spPr>
      </p:pic>
      <p:grpSp>
        <p:nvGrpSpPr>
          <p:cNvPr id="19" name="SMARTInkShape-Group152"/>
          <p:cNvGrpSpPr/>
          <p:nvPr/>
        </p:nvGrpSpPr>
        <p:grpSpPr>
          <a:xfrm>
            <a:off x="790675" y="850106"/>
            <a:ext cx="1066701" cy="1170453"/>
            <a:chOff x="790675" y="850106"/>
            <a:chExt cx="1066701" cy="1170453"/>
          </a:xfrm>
        </p:grpSpPr>
        <p:sp>
          <p:nvSpPr>
            <p:cNvPr id="17" name="SMARTInkShape-453"/>
            <p:cNvSpPr/>
            <p:nvPr/>
          </p:nvSpPr>
          <p:spPr>
            <a:xfrm>
              <a:off x="1721670" y="850106"/>
              <a:ext cx="135706" cy="1170453"/>
            </a:xfrm>
            <a:custGeom>
              <a:avLst/>
              <a:gdLst/>
              <a:ahLst/>
              <a:cxnLst/>
              <a:rect l="0" t="0" r="0" b="0"/>
              <a:pathLst>
                <a:path w="135706" h="1170453">
                  <a:moveTo>
                    <a:pt x="7118" y="0"/>
                  </a:moveTo>
                  <a:lnTo>
                    <a:pt x="7118" y="35317"/>
                  </a:lnTo>
                  <a:lnTo>
                    <a:pt x="6324" y="63322"/>
                  </a:lnTo>
                  <a:lnTo>
                    <a:pt x="5001" y="81902"/>
                  </a:lnTo>
                  <a:lnTo>
                    <a:pt x="3325" y="102226"/>
                  </a:lnTo>
                  <a:lnTo>
                    <a:pt x="2208" y="126095"/>
                  </a:lnTo>
                  <a:lnTo>
                    <a:pt x="1463" y="152326"/>
                  </a:lnTo>
                  <a:lnTo>
                    <a:pt x="967" y="180132"/>
                  </a:lnTo>
                  <a:lnTo>
                    <a:pt x="636" y="210575"/>
                  </a:lnTo>
                  <a:lnTo>
                    <a:pt x="415" y="242777"/>
                  </a:lnTo>
                  <a:lnTo>
                    <a:pt x="268" y="276152"/>
                  </a:lnTo>
                  <a:lnTo>
                    <a:pt x="170" y="311101"/>
                  </a:lnTo>
                  <a:lnTo>
                    <a:pt x="105" y="347101"/>
                  </a:lnTo>
                  <a:lnTo>
                    <a:pt x="61" y="383801"/>
                  </a:lnTo>
                  <a:lnTo>
                    <a:pt x="32" y="421761"/>
                  </a:lnTo>
                  <a:lnTo>
                    <a:pt x="13" y="460561"/>
                  </a:lnTo>
                  <a:lnTo>
                    <a:pt x="0" y="499922"/>
                  </a:lnTo>
                  <a:lnTo>
                    <a:pt x="785" y="538863"/>
                  </a:lnTo>
                  <a:lnTo>
                    <a:pt x="2102" y="577523"/>
                  </a:lnTo>
                  <a:lnTo>
                    <a:pt x="3774" y="615997"/>
                  </a:lnTo>
                  <a:lnTo>
                    <a:pt x="5682" y="654346"/>
                  </a:lnTo>
                  <a:lnTo>
                    <a:pt x="7748" y="692612"/>
                  </a:lnTo>
                  <a:lnTo>
                    <a:pt x="9919" y="730823"/>
                  </a:lnTo>
                  <a:lnTo>
                    <a:pt x="11366" y="768203"/>
                  </a:lnTo>
                  <a:lnTo>
                    <a:pt x="12331" y="805029"/>
                  </a:lnTo>
                  <a:lnTo>
                    <a:pt x="12975" y="841486"/>
                  </a:lnTo>
                  <a:lnTo>
                    <a:pt x="14197" y="876110"/>
                  </a:lnTo>
                  <a:lnTo>
                    <a:pt x="15806" y="909511"/>
                  </a:lnTo>
                  <a:lnTo>
                    <a:pt x="17672" y="942097"/>
                  </a:lnTo>
                  <a:lnTo>
                    <a:pt x="19710" y="971758"/>
                  </a:lnTo>
                  <a:lnTo>
                    <a:pt x="21863" y="999470"/>
                  </a:lnTo>
                  <a:lnTo>
                    <a:pt x="24091" y="1025882"/>
                  </a:lnTo>
                  <a:lnTo>
                    <a:pt x="25577" y="1049047"/>
                  </a:lnTo>
                  <a:lnTo>
                    <a:pt x="26568" y="1070046"/>
                  </a:lnTo>
                  <a:lnTo>
                    <a:pt x="27228" y="1089602"/>
                  </a:lnTo>
                  <a:lnTo>
                    <a:pt x="27962" y="1121913"/>
                  </a:lnTo>
                  <a:lnTo>
                    <a:pt x="28375" y="1156067"/>
                  </a:lnTo>
                  <a:lnTo>
                    <a:pt x="28514" y="1170452"/>
                  </a:lnTo>
                  <a:lnTo>
                    <a:pt x="38432" y="1143881"/>
                  </a:lnTo>
                  <a:lnTo>
                    <a:pt x="52908" y="1108336"/>
                  </a:lnTo>
                  <a:lnTo>
                    <a:pt x="66363" y="1078382"/>
                  </a:lnTo>
                  <a:lnTo>
                    <a:pt x="82926" y="1046547"/>
                  </a:lnTo>
                  <a:lnTo>
                    <a:pt x="102987" y="1011762"/>
                  </a:lnTo>
                  <a:lnTo>
                    <a:pt x="121164" y="981484"/>
                  </a:lnTo>
                  <a:lnTo>
                    <a:pt x="135705" y="95726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454"/>
            <p:cNvSpPr/>
            <p:nvPr/>
          </p:nvSpPr>
          <p:spPr>
            <a:xfrm>
              <a:off x="790675" y="1244125"/>
              <a:ext cx="795239" cy="740741"/>
            </a:xfrm>
            <a:custGeom>
              <a:avLst/>
              <a:gdLst/>
              <a:ahLst/>
              <a:cxnLst/>
              <a:rect l="0" t="0" r="0" b="0"/>
              <a:pathLst>
                <a:path w="795239" h="740741">
                  <a:moveTo>
                    <a:pt x="130869" y="534669"/>
                  </a:moveTo>
                  <a:lnTo>
                    <a:pt x="130869" y="530876"/>
                  </a:lnTo>
                  <a:lnTo>
                    <a:pt x="143069" y="515987"/>
                  </a:lnTo>
                  <a:lnTo>
                    <a:pt x="178170" y="480355"/>
                  </a:lnTo>
                  <a:lnTo>
                    <a:pt x="209041" y="447823"/>
                  </a:lnTo>
                  <a:lnTo>
                    <a:pt x="225053" y="429147"/>
                  </a:lnTo>
                  <a:lnTo>
                    <a:pt x="241283" y="409552"/>
                  </a:lnTo>
                  <a:lnTo>
                    <a:pt x="257659" y="389345"/>
                  </a:lnTo>
                  <a:lnTo>
                    <a:pt x="274133" y="368730"/>
                  </a:lnTo>
                  <a:lnTo>
                    <a:pt x="290672" y="347843"/>
                  </a:lnTo>
                  <a:lnTo>
                    <a:pt x="306461" y="326774"/>
                  </a:lnTo>
                  <a:lnTo>
                    <a:pt x="321749" y="305585"/>
                  </a:lnTo>
                  <a:lnTo>
                    <a:pt x="336703" y="284315"/>
                  </a:lnTo>
                  <a:lnTo>
                    <a:pt x="349054" y="262991"/>
                  </a:lnTo>
                  <a:lnTo>
                    <a:pt x="359670" y="241632"/>
                  </a:lnTo>
                  <a:lnTo>
                    <a:pt x="369128" y="220248"/>
                  </a:lnTo>
                  <a:lnTo>
                    <a:pt x="377020" y="199642"/>
                  </a:lnTo>
                  <a:lnTo>
                    <a:pt x="383870" y="179555"/>
                  </a:lnTo>
                  <a:lnTo>
                    <a:pt x="390024" y="159814"/>
                  </a:lnTo>
                  <a:lnTo>
                    <a:pt x="393332" y="141097"/>
                  </a:lnTo>
                  <a:lnTo>
                    <a:pt x="394892" y="105483"/>
                  </a:lnTo>
                  <a:lnTo>
                    <a:pt x="386590" y="73251"/>
                  </a:lnTo>
                  <a:lnTo>
                    <a:pt x="372316" y="44638"/>
                  </a:lnTo>
                  <a:lnTo>
                    <a:pt x="355389" y="21338"/>
                  </a:lnTo>
                  <a:lnTo>
                    <a:pt x="330933" y="6749"/>
                  </a:lnTo>
                  <a:lnTo>
                    <a:pt x="301542" y="0"/>
                  </a:lnTo>
                  <a:lnTo>
                    <a:pt x="269959" y="2292"/>
                  </a:lnTo>
                  <a:lnTo>
                    <a:pt x="235285" y="14953"/>
                  </a:lnTo>
                  <a:lnTo>
                    <a:pt x="217148" y="23885"/>
                  </a:lnTo>
                  <a:lnTo>
                    <a:pt x="182180" y="48627"/>
                  </a:lnTo>
                  <a:lnTo>
                    <a:pt x="148911" y="79731"/>
                  </a:lnTo>
                  <a:lnTo>
                    <a:pt x="133372" y="98027"/>
                  </a:lnTo>
                  <a:lnTo>
                    <a:pt x="118250" y="117368"/>
                  </a:lnTo>
                  <a:lnTo>
                    <a:pt x="103406" y="138993"/>
                  </a:lnTo>
                  <a:lnTo>
                    <a:pt x="88748" y="162141"/>
                  </a:lnTo>
                  <a:lnTo>
                    <a:pt x="74213" y="186305"/>
                  </a:lnTo>
                  <a:lnTo>
                    <a:pt x="61348" y="211938"/>
                  </a:lnTo>
                  <a:lnTo>
                    <a:pt x="49597" y="238553"/>
                  </a:lnTo>
                  <a:lnTo>
                    <a:pt x="38587" y="265821"/>
                  </a:lnTo>
                  <a:lnTo>
                    <a:pt x="28867" y="294318"/>
                  </a:lnTo>
                  <a:lnTo>
                    <a:pt x="20005" y="323635"/>
                  </a:lnTo>
                  <a:lnTo>
                    <a:pt x="11716" y="353498"/>
                  </a:lnTo>
                  <a:lnTo>
                    <a:pt x="6190" y="382932"/>
                  </a:lnTo>
                  <a:lnTo>
                    <a:pt x="2506" y="412080"/>
                  </a:lnTo>
                  <a:lnTo>
                    <a:pt x="50" y="441036"/>
                  </a:lnTo>
                  <a:lnTo>
                    <a:pt x="0" y="469072"/>
                  </a:lnTo>
                  <a:lnTo>
                    <a:pt x="1554" y="496494"/>
                  </a:lnTo>
                  <a:lnTo>
                    <a:pt x="4178" y="523506"/>
                  </a:lnTo>
                  <a:lnTo>
                    <a:pt x="10689" y="549452"/>
                  </a:lnTo>
                  <a:lnTo>
                    <a:pt x="19793" y="574687"/>
                  </a:lnTo>
                  <a:lnTo>
                    <a:pt x="30624" y="599448"/>
                  </a:lnTo>
                  <a:lnTo>
                    <a:pt x="43402" y="621511"/>
                  </a:lnTo>
                  <a:lnTo>
                    <a:pt x="57476" y="641776"/>
                  </a:lnTo>
                  <a:lnTo>
                    <a:pt x="72415" y="660842"/>
                  </a:lnTo>
                  <a:lnTo>
                    <a:pt x="90312" y="677522"/>
                  </a:lnTo>
                  <a:lnTo>
                    <a:pt x="110181" y="692610"/>
                  </a:lnTo>
                  <a:lnTo>
                    <a:pt x="131364" y="706638"/>
                  </a:lnTo>
                  <a:lnTo>
                    <a:pt x="154218" y="717578"/>
                  </a:lnTo>
                  <a:lnTo>
                    <a:pt x="178185" y="726458"/>
                  </a:lnTo>
                  <a:lnTo>
                    <a:pt x="202894" y="733966"/>
                  </a:lnTo>
                  <a:lnTo>
                    <a:pt x="228892" y="738177"/>
                  </a:lnTo>
                  <a:lnTo>
                    <a:pt x="255749" y="740191"/>
                  </a:lnTo>
                  <a:lnTo>
                    <a:pt x="283178" y="740740"/>
                  </a:lnTo>
                  <a:lnTo>
                    <a:pt x="311783" y="737137"/>
                  </a:lnTo>
                  <a:lnTo>
                    <a:pt x="341172" y="730766"/>
                  </a:lnTo>
                  <a:lnTo>
                    <a:pt x="371084" y="722550"/>
                  </a:lnTo>
                  <a:lnTo>
                    <a:pt x="399756" y="710723"/>
                  </a:lnTo>
                  <a:lnTo>
                    <a:pt x="427602" y="696488"/>
                  </a:lnTo>
                  <a:lnTo>
                    <a:pt x="454897" y="680649"/>
                  </a:lnTo>
                  <a:lnTo>
                    <a:pt x="482619" y="660564"/>
                  </a:lnTo>
                  <a:lnTo>
                    <a:pt x="510625" y="637649"/>
                  </a:lnTo>
                  <a:lnTo>
                    <a:pt x="538821" y="612847"/>
                  </a:lnTo>
                  <a:lnTo>
                    <a:pt x="566349" y="585200"/>
                  </a:lnTo>
                  <a:lnTo>
                    <a:pt x="593433" y="555656"/>
                  </a:lnTo>
                  <a:lnTo>
                    <a:pt x="620220" y="524848"/>
                  </a:lnTo>
                  <a:lnTo>
                    <a:pt x="645221" y="490815"/>
                  </a:lnTo>
                  <a:lnTo>
                    <a:pt x="669033" y="454633"/>
                  </a:lnTo>
                  <a:lnTo>
                    <a:pt x="692051" y="417018"/>
                  </a:lnTo>
                  <a:lnTo>
                    <a:pt x="713747" y="377654"/>
                  </a:lnTo>
                  <a:lnTo>
                    <a:pt x="734560" y="337123"/>
                  </a:lnTo>
                  <a:lnTo>
                    <a:pt x="754786" y="295815"/>
                  </a:lnTo>
                  <a:lnTo>
                    <a:pt x="768270" y="268277"/>
                  </a:lnTo>
                  <a:lnTo>
                    <a:pt x="795238" y="2132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SMARTInkShape-Group153"/>
          <p:cNvGrpSpPr/>
          <p:nvPr/>
        </p:nvGrpSpPr>
        <p:grpSpPr>
          <a:xfrm>
            <a:off x="2664619" y="771525"/>
            <a:ext cx="4429126" cy="1323886"/>
            <a:chOff x="2664619" y="771525"/>
            <a:chExt cx="4429126" cy="1323886"/>
          </a:xfrm>
        </p:grpSpPr>
        <p:sp>
          <p:nvSpPr>
            <p:cNvPr id="20" name="SMARTInkShape-455"/>
            <p:cNvSpPr/>
            <p:nvPr/>
          </p:nvSpPr>
          <p:spPr>
            <a:xfrm>
              <a:off x="5929313" y="964406"/>
              <a:ext cx="135732" cy="1131005"/>
            </a:xfrm>
            <a:custGeom>
              <a:avLst/>
              <a:gdLst/>
              <a:ahLst/>
              <a:cxnLst/>
              <a:rect l="0" t="0" r="0" b="0"/>
              <a:pathLst>
                <a:path w="135732" h="1131005">
                  <a:moveTo>
                    <a:pt x="135731" y="0"/>
                  </a:moveTo>
                  <a:lnTo>
                    <a:pt x="134937" y="12200"/>
                  </a:lnTo>
                  <a:lnTo>
                    <a:pt x="127960" y="45185"/>
                  </a:lnTo>
                  <a:lnTo>
                    <a:pt x="123546" y="74851"/>
                  </a:lnTo>
                  <a:lnTo>
                    <a:pt x="121258" y="92763"/>
                  </a:lnTo>
                  <a:lnTo>
                    <a:pt x="118938" y="111848"/>
                  </a:lnTo>
                  <a:lnTo>
                    <a:pt x="115805" y="133303"/>
                  </a:lnTo>
                  <a:lnTo>
                    <a:pt x="112128" y="156338"/>
                  </a:lnTo>
                  <a:lnTo>
                    <a:pt x="108089" y="180425"/>
                  </a:lnTo>
                  <a:lnTo>
                    <a:pt x="104603" y="206802"/>
                  </a:lnTo>
                  <a:lnTo>
                    <a:pt x="101485" y="234706"/>
                  </a:lnTo>
                  <a:lnTo>
                    <a:pt x="98613" y="263627"/>
                  </a:lnTo>
                  <a:lnTo>
                    <a:pt x="95904" y="294814"/>
                  </a:lnTo>
                  <a:lnTo>
                    <a:pt x="93305" y="327511"/>
                  </a:lnTo>
                  <a:lnTo>
                    <a:pt x="90778" y="361216"/>
                  </a:lnTo>
                  <a:lnTo>
                    <a:pt x="89093" y="395592"/>
                  </a:lnTo>
                  <a:lnTo>
                    <a:pt x="87970" y="430416"/>
                  </a:lnTo>
                  <a:lnTo>
                    <a:pt x="87222" y="465538"/>
                  </a:lnTo>
                  <a:lnTo>
                    <a:pt x="86723" y="501652"/>
                  </a:lnTo>
                  <a:lnTo>
                    <a:pt x="86390" y="538429"/>
                  </a:lnTo>
                  <a:lnTo>
                    <a:pt x="86168" y="575646"/>
                  </a:lnTo>
                  <a:lnTo>
                    <a:pt x="86021" y="612364"/>
                  </a:lnTo>
                  <a:lnTo>
                    <a:pt x="85921" y="648749"/>
                  </a:lnTo>
                  <a:lnTo>
                    <a:pt x="85856" y="684912"/>
                  </a:lnTo>
                  <a:lnTo>
                    <a:pt x="85812" y="720133"/>
                  </a:lnTo>
                  <a:lnTo>
                    <a:pt x="85783" y="754726"/>
                  </a:lnTo>
                  <a:lnTo>
                    <a:pt x="85763" y="788901"/>
                  </a:lnTo>
                  <a:lnTo>
                    <a:pt x="85751" y="822003"/>
                  </a:lnTo>
                  <a:lnTo>
                    <a:pt x="85742" y="854389"/>
                  </a:lnTo>
                  <a:lnTo>
                    <a:pt x="85736" y="886299"/>
                  </a:lnTo>
                  <a:lnTo>
                    <a:pt x="84939" y="915510"/>
                  </a:lnTo>
                  <a:lnTo>
                    <a:pt x="83613" y="942921"/>
                  </a:lnTo>
                  <a:lnTo>
                    <a:pt x="81936" y="969133"/>
                  </a:lnTo>
                  <a:lnTo>
                    <a:pt x="80024" y="992957"/>
                  </a:lnTo>
                  <a:lnTo>
                    <a:pt x="77955" y="1015191"/>
                  </a:lnTo>
                  <a:lnTo>
                    <a:pt x="75782" y="1036363"/>
                  </a:lnTo>
                  <a:lnTo>
                    <a:pt x="73540" y="1055240"/>
                  </a:lnTo>
                  <a:lnTo>
                    <a:pt x="68933" y="1088914"/>
                  </a:lnTo>
                  <a:lnTo>
                    <a:pt x="58083" y="1119478"/>
                  </a:lnTo>
                  <a:lnTo>
                    <a:pt x="51479" y="1128577"/>
                  </a:lnTo>
                  <a:lnTo>
                    <a:pt x="48607" y="1131004"/>
                  </a:lnTo>
                  <a:lnTo>
                    <a:pt x="45104" y="1130240"/>
                  </a:lnTo>
                  <a:lnTo>
                    <a:pt x="36979" y="1123042"/>
                  </a:lnTo>
                  <a:lnTo>
                    <a:pt x="27272" y="1098016"/>
                  </a:lnTo>
                  <a:lnTo>
                    <a:pt x="21911" y="1072472"/>
                  </a:lnTo>
                  <a:lnTo>
                    <a:pt x="16088" y="1042598"/>
                  </a:lnTo>
                  <a:lnTo>
                    <a:pt x="8208" y="1010800"/>
                  </a:lnTo>
                  <a:lnTo>
                    <a:pt x="0" y="97869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456"/>
            <p:cNvSpPr/>
            <p:nvPr/>
          </p:nvSpPr>
          <p:spPr>
            <a:xfrm>
              <a:off x="3871913" y="771525"/>
              <a:ext cx="175961" cy="1292898"/>
            </a:xfrm>
            <a:custGeom>
              <a:avLst/>
              <a:gdLst/>
              <a:ahLst/>
              <a:cxnLst/>
              <a:rect l="0" t="0" r="0" b="0"/>
              <a:pathLst>
                <a:path w="175961" h="1292898">
                  <a:moveTo>
                    <a:pt x="164306" y="0"/>
                  </a:moveTo>
                  <a:lnTo>
                    <a:pt x="164306" y="32470"/>
                  </a:lnTo>
                  <a:lnTo>
                    <a:pt x="164306" y="61791"/>
                  </a:lnTo>
                  <a:lnTo>
                    <a:pt x="163512" y="80088"/>
                  </a:lnTo>
                  <a:lnTo>
                    <a:pt x="162189" y="100223"/>
                  </a:lnTo>
                  <a:lnTo>
                    <a:pt x="160514" y="121584"/>
                  </a:lnTo>
                  <a:lnTo>
                    <a:pt x="157809" y="146937"/>
                  </a:lnTo>
                  <a:lnTo>
                    <a:pt x="154418" y="174952"/>
                  </a:lnTo>
                  <a:lnTo>
                    <a:pt x="150571" y="204741"/>
                  </a:lnTo>
                  <a:lnTo>
                    <a:pt x="146418" y="235713"/>
                  </a:lnTo>
                  <a:lnTo>
                    <a:pt x="142062" y="267473"/>
                  </a:lnTo>
                  <a:lnTo>
                    <a:pt x="137570" y="299759"/>
                  </a:lnTo>
                  <a:lnTo>
                    <a:pt x="133782" y="333983"/>
                  </a:lnTo>
                  <a:lnTo>
                    <a:pt x="130463" y="369499"/>
                  </a:lnTo>
                  <a:lnTo>
                    <a:pt x="127456" y="405877"/>
                  </a:lnTo>
                  <a:lnTo>
                    <a:pt x="124658" y="443622"/>
                  </a:lnTo>
                  <a:lnTo>
                    <a:pt x="121999" y="482279"/>
                  </a:lnTo>
                  <a:lnTo>
                    <a:pt x="119433" y="521545"/>
                  </a:lnTo>
                  <a:lnTo>
                    <a:pt x="117721" y="560421"/>
                  </a:lnTo>
                  <a:lnTo>
                    <a:pt x="116581" y="599039"/>
                  </a:lnTo>
                  <a:lnTo>
                    <a:pt x="115820" y="637485"/>
                  </a:lnTo>
                  <a:lnTo>
                    <a:pt x="116107" y="676608"/>
                  </a:lnTo>
                  <a:lnTo>
                    <a:pt x="117092" y="716185"/>
                  </a:lnTo>
                  <a:lnTo>
                    <a:pt x="118542" y="756063"/>
                  </a:lnTo>
                  <a:lnTo>
                    <a:pt x="120303" y="794554"/>
                  </a:lnTo>
                  <a:lnTo>
                    <a:pt x="122271" y="832122"/>
                  </a:lnTo>
                  <a:lnTo>
                    <a:pt x="124376" y="869073"/>
                  </a:lnTo>
                  <a:lnTo>
                    <a:pt x="128161" y="905613"/>
                  </a:lnTo>
                  <a:lnTo>
                    <a:pt x="133065" y="941880"/>
                  </a:lnTo>
                  <a:lnTo>
                    <a:pt x="138716" y="977963"/>
                  </a:lnTo>
                  <a:lnTo>
                    <a:pt x="143278" y="1011544"/>
                  </a:lnTo>
                  <a:lnTo>
                    <a:pt x="147112" y="1043457"/>
                  </a:lnTo>
                  <a:lnTo>
                    <a:pt x="150462" y="1074257"/>
                  </a:lnTo>
                  <a:lnTo>
                    <a:pt x="154283" y="1102727"/>
                  </a:lnTo>
                  <a:lnTo>
                    <a:pt x="158417" y="1129645"/>
                  </a:lnTo>
                  <a:lnTo>
                    <a:pt x="162761" y="1155528"/>
                  </a:lnTo>
                  <a:lnTo>
                    <a:pt x="166451" y="1178340"/>
                  </a:lnTo>
                  <a:lnTo>
                    <a:pt x="169705" y="1199103"/>
                  </a:lnTo>
                  <a:lnTo>
                    <a:pt x="172667" y="1218502"/>
                  </a:lnTo>
                  <a:lnTo>
                    <a:pt x="175960" y="1250640"/>
                  </a:lnTo>
                  <a:lnTo>
                    <a:pt x="175835" y="1274977"/>
                  </a:lnTo>
                  <a:lnTo>
                    <a:pt x="170488" y="1288440"/>
                  </a:lnTo>
                  <a:lnTo>
                    <a:pt x="166840" y="1291554"/>
                  </a:lnTo>
                  <a:lnTo>
                    <a:pt x="162820" y="1292836"/>
                  </a:lnTo>
                  <a:lnTo>
                    <a:pt x="158553" y="1292897"/>
                  </a:lnTo>
                  <a:lnTo>
                    <a:pt x="147461" y="1284498"/>
                  </a:lnTo>
                  <a:lnTo>
                    <a:pt x="125713" y="1253452"/>
                  </a:lnTo>
                  <a:lnTo>
                    <a:pt x="108260" y="1220665"/>
                  </a:lnTo>
                  <a:lnTo>
                    <a:pt x="99161" y="1201920"/>
                  </a:lnTo>
                  <a:lnTo>
                    <a:pt x="89919" y="1182280"/>
                  </a:lnTo>
                  <a:lnTo>
                    <a:pt x="79790" y="1161249"/>
                  </a:lnTo>
                  <a:lnTo>
                    <a:pt x="69068" y="1139291"/>
                  </a:lnTo>
                  <a:lnTo>
                    <a:pt x="57951" y="1116715"/>
                  </a:lnTo>
                  <a:lnTo>
                    <a:pt x="46572" y="1093727"/>
                  </a:lnTo>
                  <a:lnTo>
                    <a:pt x="35016" y="1070464"/>
                  </a:lnTo>
                  <a:lnTo>
                    <a:pt x="23344" y="1047017"/>
                  </a:lnTo>
                  <a:lnTo>
                    <a:pt x="0" y="100012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457"/>
            <p:cNvSpPr/>
            <p:nvPr/>
          </p:nvSpPr>
          <p:spPr>
            <a:xfrm>
              <a:off x="4389012" y="1293519"/>
              <a:ext cx="747345" cy="703005"/>
            </a:xfrm>
            <a:custGeom>
              <a:avLst/>
              <a:gdLst/>
              <a:ahLst/>
              <a:cxnLst/>
              <a:rect l="0" t="0" r="0" b="0"/>
              <a:pathLst>
                <a:path w="747345" h="703005">
                  <a:moveTo>
                    <a:pt x="468738" y="263819"/>
                  </a:moveTo>
                  <a:lnTo>
                    <a:pt x="468738" y="236348"/>
                  </a:lnTo>
                  <a:lnTo>
                    <a:pt x="464505" y="212980"/>
                  </a:lnTo>
                  <a:lnTo>
                    <a:pt x="457331" y="184074"/>
                  </a:lnTo>
                  <a:lnTo>
                    <a:pt x="448852" y="152706"/>
                  </a:lnTo>
                  <a:lnTo>
                    <a:pt x="435558" y="120243"/>
                  </a:lnTo>
                  <a:lnTo>
                    <a:pt x="419066" y="88882"/>
                  </a:lnTo>
                  <a:lnTo>
                    <a:pt x="401153" y="61715"/>
                  </a:lnTo>
                  <a:lnTo>
                    <a:pt x="365634" y="27900"/>
                  </a:lnTo>
                  <a:lnTo>
                    <a:pt x="338777" y="11857"/>
                  </a:lnTo>
                  <a:lnTo>
                    <a:pt x="310965" y="1817"/>
                  </a:lnTo>
                  <a:lnTo>
                    <a:pt x="282729" y="0"/>
                  </a:lnTo>
                  <a:lnTo>
                    <a:pt x="252188" y="8189"/>
                  </a:lnTo>
                  <a:lnTo>
                    <a:pt x="220094" y="23999"/>
                  </a:lnTo>
                  <a:lnTo>
                    <a:pt x="187309" y="46901"/>
                  </a:lnTo>
                  <a:lnTo>
                    <a:pt x="154217" y="77188"/>
                  </a:lnTo>
                  <a:lnTo>
                    <a:pt x="137613" y="94154"/>
                  </a:lnTo>
                  <a:lnTo>
                    <a:pt x="121782" y="114197"/>
                  </a:lnTo>
                  <a:lnTo>
                    <a:pt x="106465" y="136289"/>
                  </a:lnTo>
                  <a:lnTo>
                    <a:pt x="91492" y="159749"/>
                  </a:lnTo>
                  <a:lnTo>
                    <a:pt x="78334" y="184914"/>
                  </a:lnTo>
                  <a:lnTo>
                    <a:pt x="66387" y="211215"/>
                  </a:lnTo>
                  <a:lnTo>
                    <a:pt x="55248" y="238275"/>
                  </a:lnTo>
                  <a:lnTo>
                    <a:pt x="44647" y="265839"/>
                  </a:lnTo>
                  <a:lnTo>
                    <a:pt x="34404" y="293741"/>
                  </a:lnTo>
                  <a:lnTo>
                    <a:pt x="24401" y="321867"/>
                  </a:lnTo>
                  <a:lnTo>
                    <a:pt x="16938" y="350936"/>
                  </a:lnTo>
                  <a:lnTo>
                    <a:pt x="11169" y="380634"/>
                  </a:lnTo>
                  <a:lnTo>
                    <a:pt x="6530" y="410752"/>
                  </a:lnTo>
                  <a:lnTo>
                    <a:pt x="3437" y="439562"/>
                  </a:lnTo>
                  <a:lnTo>
                    <a:pt x="1375" y="467499"/>
                  </a:lnTo>
                  <a:lnTo>
                    <a:pt x="0" y="494856"/>
                  </a:lnTo>
                  <a:lnTo>
                    <a:pt x="671" y="520237"/>
                  </a:lnTo>
                  <a:lnTo>
                    <a:pt x="2706" y="544302"/>
                  </a:lnTo>
                  <a:lnTo>
                    <a:pt x="5650" y="567489"/>
                  </a:lnTo>
                  <a:lnTo>
                    <a:pt x="10788" y="588503"/>
                  </a:lnTo>
                  <a:lnTo>
                    <a:pt x="17388" y="608068"/>
                  </a:lnTo>
                  <a:lnTo>
                    <a:pt x="33982" y="643037"/>
                  </a:lnTo>
                  <a:lnTo>
                    <a:pt x="54586" y="671808"/>
                  </a:lnTo>
                  <a:lnTo>
                    <a:pt x="79089" y="691474"/>
                  </a:lnTo>
                  <a:lnTo>
                    <a:pt x="92290" y="698941"/>
                  </a:lnTo>
                  <a:lnTo>
                    <a:pt x="121776" y="703004"/>
                  </a:lnTo>
                  <a:lnTo>
                    <a:pt x="153401" y="697931"/>
                  </a:lnTo>
                  <a:lnTo>
                    <a:pt x="185978" y="685093"/>
                  </a:lnTo>
                  <a:lnTo>
                    <a:pt x="216861" y="662454"/>
                  </a:lnTo>
                  <a:lnTo>
                    <a:pt x="246461" y="632283"/>
                  </a:lnTo>
                  <a:lnTo>
                    <a:pt x="261022" y="614237"/>
                  </a:lnTo>
                  <a:lnTo>
                    <a:pt x="275492" y="595062"/>
                  </a:lnTo>
                  <a:lnTo>
                    <a:pt x="288314" y="574341"/>
                  </a:lnTo>
                  <a:lnTo>
                    <a:pt x="300036" y="552590"/>
                  </a:lnTo>
                  <a:lnTo>
                    <a:pt x="311026" y="530151"/>
                  </a:lnTo>
                  <a:lnTo>
                    <a:pt x="321528" y="507255"/>
                  </a:lnTo>
                  <a:lnTo>
                    <a:pt x="331705" y="484053"/>
                  </a:lnTo>
                  <a:lnTo>
                    <a:pt x="341664" y="460648"/>
                  </a:lnTo>
                  <a:lnTo>
                    <a:pt x="349891" y="437107"/>
                  </a:lnTo>
                  <a:lnTo>
                    <a:pt x="356963" y="413475"/>
                  </a:lnTo>
                  <a:lnTo>
                    <a:pt x="363265" y="389783"/>
                  </a:lnTo>
                  <a:lnTo>
                    <a:pt x="369054" y="366845"/>
                  </a:lnTo>
                  <a:lnTo>
                    <a:pt x="374501" y="344409"/>
                  </a:lnTo>
                  <a:lnTo>
                    <a:pt x="379719" y="322308"/>
                  </a:lnTo>
                  <a:lnTo>
                    <a:pt x="383992" y="302812"/>
                  </a:lnTo>
                  <a:lnTo>
                    <a:pt x="390856" y="268449"/>
                  </a:lnTo>
                  <a:lnTo>
                    <a:pt x="396553" y="239418"/>
                  </a:lnTo>
                  <a:lnTo>
                    <a:pt x="402106" y="207112"/>
                  </a:lnTo>
                  <a:lnTo>
                    <a:pt x="403982" y="185766"/>
                  </a:lnTo>
                  <a:lnTo>
                    <a:pt x="404930" y="185590"/>
                  </a:lnTo>
                  <a:lnTo>
                    <a:pt x="408100" y="191744"/>
                  </a:lnTo>
                  <a:lnTo>
                    <a:pt x="410554" y="216181"/>
                  </a:lnTo>
                  <a:lnTo>
                    <a:pt x="411129" y="241588"/>
                  </a:lnTo>
                  <a:lnTo>
                    <a:pt x="412177" y="273782"/>
                  </a:lnTo>
                  <a:lnTo>
                    <a:pt x="413568" y="293480"/>
                  </a:lnTo>
                  <a:lnTo>
                    <a:pt x="415289" y="314549"/>
                  </a:lnTo>
                  <a:lnTo>
                    <a:pt x="417231" y="336532"/>
                  </a:lnTo>
                  <a:lnTo>
                    <a:pt x="419319" y="359126"/>
                  </a:lnTo>
                  <a:lnTo>
                    <a:pt x="421504" y="382125"/>
                  </a:lnTo>
                  <a:lnTo>
                    <a:pt x="423755" y="405396"/>
                  </a:lnTo>
                  <a:lnTo>
                    <a:pt x="426050" y="428847"/>
                  </a:lnTo>
                  <a:lnTo>
                    <a:pt x="428373" y="452419"/>
                  </a:lnTo>
                  <a:lnTo>
                    <a:pt x="431509" y="476071"/>
                  </a:lnTo>
                  <a:lnTo>
                    <a:pt x="435187" y="499776"/>
                  </a:lnTo>
                  <a:lnTo>
                    <a:pt x="439227" y="523517"/>
                  </a:lnTo>
                  <a:lnTo>
                    <a:pt x="443508" y="545695"/>
                  </a:lnTo>
                  <a:lnTo>
                    <a:pt x="447949" y="566830"/>
                  </a:lnTo>
                  <a:lnTo>
                    <a:pt x="452498" y="587270"/>
                  </a:lnTo>
                  <a:lnTo>
                    <a:pt x="463901" y="622681"/>
                  </a:lnTo>
                  <a:lnTo>
                    <a:pt x="477701" y="651913"/>
                  </a:lnTo>
                  <a:lnTo>
                    <a:pt x="494417" y="672842"/>
                  </a:lnTo>
                  <a:lnTo>
                    <a:pt x="514547" y="685849"/>
                  </a:lnTo>
                  <a:lnTo>
                    <a:pt x="525471" y="690428"/>
                  </a:lnTo>
                  <a:lnTo>
                    <a:pt x="550309" y="691283"/>
                  </a:lnTo>
                  <a:lnTo>
                    <a:pt x="563600" y="689289"/>
                  </a:lnTo>
                  <a:lnTo>
                    <a:pt x="591068" y="674373"/>
                  </a:lnTo>
                  <a:lnTo>
                    <a:pt x="619151" y="650281"/>
                  </a:lnTo>
                  <a:lnTo>
                    <a:pt x="647507" y="618407"/>
                  </a:lnTo>
                  <a:lnTo>
                    <a:pt x="661736" y="600223"/>
                  </a:lnTo>
                  <a:lnTo>
                    <a:pt x="675985" y="580957"/>
                  </a:lnTo>
                  <a:lnTo>
                    <a:pt x="690246" y="560969"/>
                  </a:lnTo>
                  <a:lnTo>
                    <a:pt x="702929" y="538913"/>
                  </a:lnTo>
                  <a:lnTo>
                    <a:pt x="714559" y="515477"/>
                  </a:lnTo>
                  <a:lnTo>
                    <a:pt x="725487" y="491122"/>
                  </a:lnTo>
                  <a:lnTo>
                    <a:pt x="747344" y="44241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458"/>
            <p:cNvSpPr/>
            <p:nvPr/>
          </p:nvSpPr>
          <p:spPr>
            <a:xfrm>
              <a:off x="3793331" y="1271588"/>
              <a:ext cx="650083" cy="257176"/>
            </a:xfrm>
            <a:custGeom>
              <a:avLst/>
              <a:gdLst/>
              <a:ahLst/>
              <a:cxnLst/>
              <a:rect l="0" t="0" r="0" b="0"/>
              <a:pathLst>
                <a:path w="650083" h="257176">
                  <a:moveTo>
                    <a:pt x="0" y="257175"/>
                  </a:moveTo>
                  <a:lnTo>
                    <a:pt x="27471" y="253382"/>
                  </a:lnTo>
                  <a:lnTo>
                    <a:pt x="61056" y="251024"/>
                  </a:lnTo>
                  <a:lnTo>
                    <a:pt x="91695" y="248355"/>
                  </a:lnTo>
                  <a:lnTo>
                    <a:pt x="108755" y="246533"/>
                  </a:lnTo>
                  <a:lnTo>
                    <a:pt x="128066" y="243730"/>
                  </a:lnTo>
                  <a:lnTo>
                    <a:pt x="148877" y="240274"/>
                  </a:lnTo>
                  <a:lnTo>
                    <a:pt x="170689" y="236382"/>
                  </a:lnTo>
                  <a:lnTo>
                    <a:pt x="193168" y="230613"/>
                  </a:lnTo>
                  <a:lnTo>
                    <a:pt x="216091" y="223592"/>
                  </a:lnTo>
                  <a:lnTo>
                    <a:pt x="239310" y="215736"/>
                  </a:lnTo>
                  <a:lnTo>
                    <a:pt x="262728" y="207324"/>
                  </a:lnTo>
                  <a:lnTo>
                    <a:pt x="286277" y="198541"/>
                  </a:lnTo>
                  <a:lnTo>
                    <a:pt x="309914" y="189510"/>
                  </a:lnTo>
                  <a:lnTo>
                    <a:pt x="333609" y="179521"/>
                  </a:lnTo>
                  <a:lnTo>
                    <a:pt x="357344" y="168893"/>
                  </a:lnTo>
                  <a:lnTo>
                    <a:pt x="381104" y="157839"/>
                  </a:lnTo>
                  <a:lnTo>
                    <a:pt x="403295" y="144913"/>
                  </a:lnTo>
                  <a:lnTo>
                    <a:pt x="424438" y="130740"/>
                  </a:lnTo>
                  <a:lnTo>
                    <a:pt x="444884" y="115735"/>
                  </a:lnTo>
                  <a:lnTo>
                    <a:pt x="464071" y="101763"/>
                  </a:lnTo>
                  <a:lnTo>
                    <a:pt x="482418" y="88479"/>
                  </a:lnTo>
                  <a:lnTo>
                    <a:pt x="516827" y="63136"/>
                  </a:lnTo>
                  <a:lnTo>
                    <a:pt x="547995" y="38644"/>
                  </a:lnTo>
                  <a:lnTo>
                    <a:pt x="575605" y="20879"/>
                  </a:lnTo>
                  <a:lnTo>
                    <a:pt x="601106" y="9279"/>
                  </a:lnTo>
                  <a:lnTo>
                    <a:pt x="633807" y="2749"/>
                  </a:lnTo>
                  <a:lnTo>
                    <a:pt x="650082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459"/>
            <p:cNvSpPr/>
            <p:nvPr/>
          </p:nvSpPr>
          <p:spPr>
            <a:xfrm>
              <a:off x="5137349" y="1427745"/>
              <a:ext cx="749102" cy="611346"/>
            </a:xfrm>
            <a:custGeom>
              <a:avLst/>
              <a:gdLst/>
              <a:ahLst/>
              <a:cxnLst/>
              <a:rect l="0" t="0" r="0" b="0"/>
              <a:pathLst>
                <a:path w="749102" h="611346">
                  <a:moveTo>
                    <a:pt x="6151" y="93874"/>
                  </a:moveTo>
                  <a:lnTo>
                    <a:pt x="4034" y="129191"/>
                  </a:lnTo>
                  <a:lnTo>
                    <a:pt x="1241" y="155608"/>
                  </a:lnTo>
                  <a:lnTo>
                    <a:pt x="0" y="188515"/>
                  </a:lnTo>
                  <a:lnTo>
                    <a:pt x="463" y="208562"/>
                  </a:lnTo>
                  <a:lnTo>
                    <a:pt x="1565" y="230657"/>
                  </a:lnTo>
                  <a:lnTo>
                    <a:pt x="3094" y="254119"/>
                  </a:lnTo>
                  <a:lnTo>
                    <a:pt x="4113" y="277698"/>
                  </a:lnTo>
                  <a:lnTo>
                    <a:pt x="4792" y="301354"/>
                  </a:lnTo>
                  <a:lnTo>
                    <a:pt x="5245" y="325063"/>
                  </a:lnTo>
                  <a:lnTo>
                    <a:pt x="6341" y="348806"/>
                  </a:lnTo>
                  <a:lnTo>
                    <a:pt x="7866" y="372572"/>
                  </a:lnTo>
                  <a:lnTo>
                    <a:pt x="9675" y="396354"/>
                  </a:lnTo>
                  <a:lnTo>
                    <a:pt x="10882" y="418559"/>
                  </a:lnTo>
                  <a:lnTo>
                    <a:pt x="11686" y="439712"/>
                  </a:lnTo>
                  <a:lnTo>
                    <a:pt x="12222" y="460164"/>
                  </a:lnTo>
                  <a:lnTo>
                    <a:pt x="14935" y="495588"/>
                  </a:lnTo>
                  <a:lnTo>
                    <a:pt x="17992" y="524826"/>
                  </a:lnTo>
                  <a:lnTo>
                    <a:pt x="19956" y="558765"/>
                  </a:lnTo>
                  <a:lnTo>
                    <a:pt x="20295" y="566317"/>
                  </a:lnTo>
                  <a:lnTo>
                    <a:pt x="20420" y="535383"/>
                  </a:lnTo>
                  <a:lnTo>
                    <a:pt x="20430" y="508117"/>
                  </a:lnTo>
                  <a:lnTo>
                    <a:pt x="20433" y="490686"/>
                  </a:lnTo>
                  <a:lnTo>
                    <a:pt x="20435" y="471128"/>
                  </a:lnTo>
                  <a:lnTo>
                    <a:pt x="20436" y="450151"/>
                  </a:lnTo>
                  <a:lnTo>
                    <a:pt x="21231" y="427436"/>
                  </a:lnTo>
                  <a:lnTo>
                    <a:pt x="22554" y="403561"/>
                  </a:lnTo>
                  <a:lnTo>
                    <a:pt x="24230" y="378913"/>
                  </a:lnTo>
                  <a:lnTo>
                    <a:pt x="26935" y="353750"/>
                  </a:lnTo>
                  <a:lnTo>
                    <a:pt x="30325" y="328243"/>
                  </a:lnTo>
                  <a:lnTo>
                    <a:pt x="34174" y="302508"/>
                  </a:lnTo>
                  <a:lnTo>
                    <a:pt x="38327" y="277413"/>
                  </a:lnTo>
                  <a:lnTo>
                    <a:pt x="42682" y="252746"/>
                  </a:lnTo>
                  <a:lnTo>
                    <a:pt x="47174" y="228364"/>
                  </a:lnTo>
                  <a:lnTo>
                    <a:pt x="53343" y="204965"/>
                  </a:lnTo>
                  <a:lnTo>
                    <a:pt x="60631" y="182222"/>
                  </a:lnTo>
                  <a:lnTo>
                    <a:pt x="68665" y="159916"/>
                  </a:lnTo>
                  <a:lnTo>
                    <a:pt x="77196" y="139490"/>
                  </a:lnTo>
                  <a:lnTo>
                    <a:pt x="86058" y="120316"/>
                  </a:lnTo>
                  <a:lnTo>
                    <a:pt x="105165" y="84988"/>
                  </a:lnTo>
                  <a:lnTo>
                    <a:pt x="126887" y="53412"/>
                  </a:lnTo>
                  <a:lnTo>
                    <a:pt x="161428" y="20237"/>
                  </a:lnTo>
                  <a:lnTo>
                    <a:pt x="193005" y="2911"/>
                  </a:lnTo>
                  <a:lnTo>
                    <a:pt x="212758" y="0"/>
                  </a:lnTo>
                  <a:lnTo>
                    <a:pt x="222470" y="335"/>
                  </a:lnTo>
                  <a:lnTo>
                    <a:pt x="241728" y="7057"/>
                  </a:lnTo>
                  <a:lnTo>
                    <a:pt x="260077" y="19570"/>
                  </a:lnTo>
                  <a:lnTo>
                    <a:pt x="283795" y="51309"/>
                  </a:lnTo>
                  <a:lnTo>
                    <a:pt x="298617" y="82629"/>
                  </a:lnTo>
                  <a:lnTo>
                    <a:pt x="311025" y="117716"/>
                  </a:lnTo>
                  <a:lnTo>
                    <a:pt x="316557" y="135962"/>
                  </a:lnTo>
                  <a:lnTo>
                    <a:pt x="321832" y="156064"/>
                  </a:lnTo>
                  <a:lnTo>
                    <a:pt x="326936" y="177403"/>
                  </a:lnTo>
                  <a:lnTo>
                    <a:pt x="331926" y="199566"/>
                  </a:lnTo>
                  <a:lnTo>
                    <a:pt x="336047" y="223073"/>
                  </a:lnTo>
                  <a:lnTo>
                    <a:pt x="339588" y="247475"/>
                  </a:lnTo>
                  <a:lnTo>
                    <a:pt x="342742" y="272475"/>
                  </a:lnTo>
                  <a:lnTo>
                    <a:pt x="346433" y="297872"/>
                  </a:lnTo>
                  <a:lnTo>
                    <a:pt x="350480" y="323535"/>
                  </a:lnTo>
                  <a:lnTo>
                    <a:pt x="354766" y="349375"/>
                  </a:lnTo>
                  <a:lnTo>
                    <a:pt x="359212" y="373746"/>
                  </a:lnTo>
                  <a:lnTo>
                    <a:pt x="363763" y="397136"/>
                  </a:lnTo>
                  <a:lnTo>
                    <a:pt x="368384" y="419874"/>
                  </a:lnTo>
                  <a:lnTo>
                    <a:pt x="374639" y="442176"/>
                  </a:lnTo>
                  <a:lnTo>
                    <a:pt x="381985" y="464188"/>
                  </a:lnTo>
                  <a:lnTo>
                    <a:pt x="390057" y="486006"/>
                  </a:lnTo>
                  <a:lnTo>
                    <a:pt x="397819" y="505314"/>
                  </a:lnTo>
                  <a:lnTo>
                    <a:pt x="412795" y="539467"/>
                  </a:lnTo>
                  <a:lnTo>
                    <a:pt x="431621" y="566288"/>
                  </a:lnTo>
                  <a:lnTo>
                    <a:pt x="462416" y="595005"/>
                  </a:lnTo>
                  <a:lnTo>
                    <a:pt x="482779" y="606317"/>
                  </a:lnTo>
                  <a:lnTo>
                    <a:pt x="505059" y="611345"/>
                  </a:lnTo>
                  <a:lnTo>
                    <a:pt x="530307" y="605113"/>
                  </a:lnTo>
                  <a:lnTo>
                    <a:pt x="557403" y="589379"/>
                  </a:lnTo>
                  <a:lnTo>
                    <a:pt x="585320" y="563865"/>
                  </a:lnTo>
                  <a:lnTo>
                    <a:pt x="599433" y="546901"/>
                  </a:lnTo>
                  <a:lnTo>
                    <a:pt x="613603" y="527654"/>
                  </a:lnTo>
                  <a:lnTo>
                    <a:pt x="627813" y="506886"/>
                  </a:lnTo>
                  <a:lnTo>
                    <a:pt x="642842" y="482721"/>
                  </a:lnTo>
                  <a:lnTo>
                    <a:pt x="658418" y="456293"/>
                  </a:lnTo>
                  <a:lnTo>
                    <a:pt x="674358" y="428355"/>
                  </a:lnTo>
                  <a:lnTo>
                    <a:pt x="689748" y="397824"/>
                  </a:lnTo>
                  <a:lnTo>
                    <a:pt x="704770" y="365564"/>
                  </a:lnTo>
                  <a:lnTo>
                    <a:pt x="719547" y="332150"/>
                  </a:lnTo>
                  <a:lnTo>
                    <a:pt x="729398" y="309875"/>
                  </a:lnTo>
                  <a:lnTo>
                    <a:pt x="749101" y="26532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460"/>
            <p:cNvSpPr/>
            <p:nvPr/>
          </p:nvSpPr>
          <p:spPr>
            <a:xfrm>
              <a:off x="5772150" y="1325992"/>
              <a:ext cx="1321595" cy="668739"/>
            </a:xfrm>
            <a:custGeom>
              <a:avLst/>
              <a:gdLst/>
              <a:ahLst/>
              <a:cxnLst/>
              <a:rect l="0" t="0" r="0" b="0"/>
              <a:pathLst>
                <a:path w="1321595" h="668739">
                  <a:moveTo>
                    <a:pt x="0" y="459946"/>
                  </a:moveTo>
                  <a:lnTo>
                    <a:pt x="3792" y="463738"/>
                  </a:lnTo>
                  <a:lnTo>
                    <a:pt x="30088" y="468015"/>
                  </a:lnTo>
                  <a:lnTo>
                    <a:pt x="62978" y="476712"/>
                  </a:lnTo>
                  <a:lnTo>
                    <a:pt x="91755" y="479304"/>
                  </a:lnTo>
                  <a:lnTo>
                    <a:pt x="109589" y="479995"/>
                  </a:lnTo>
                  <a:lnTo>
                    <a:pt x="129415" y="480455"/>
                  </a:lnTo>
                  <a:lnTo>
                    <a:pt x="150571" y="480762"/>
                  </a:lnTo>
                  <a:lnTo>
                    <a:pt x="174199" y="479380"/>
                  </a:lnTo>
                  <a:lnTo>
                    <a:pt x="199477" y="476870"/>
                  </a:lnTo>
                  <a:lnTo>
                    <a:pt x="225853" y="473610"/>
                  </a:lnTo>
                  <a:lnTo>
                    <a:pt x="254550" y="469055"/>
                  </a:lnTo>
                  <a:lnTo>
                    <a:pt x="284793" y="463637"/>
                  </a:lnTo>
                  <a:lnTo>
                    <a:pt x="316069" y="457644"/>
                  </a:lnTo>
                  <a:lnTo>
                    <a:pt x="348031" y="448886"/>
                  </a:lnTo>
                  <a:lnTo>
                    <a:pt x="380452" y="438285"/>
                  </a:lnTo>
                  <a:lnTo>
                    <a:pt x="413178" y="426455"/>
                  </a:lnTo>
                  <a:lnTo>
                    <a:pt x="445315" y="413013"/>
                  </a:lnTo>
                  <a:lnTo>
                    <a:pt x="477058" y="398494"/>
                  </a:lnTo>
                  <a:lnTo>
                    <a:pt x="508539" y="383259"/>
                  </a:lnTo>
                  <a:lnTo>
                    <a:pt x="539845" y="366753"/>
                  </a:lnTo>
                  <a:lnTo>
                    <a:pt x="571034" y="349398"/>
                  </a:lnTo>
                  <a:lnTo>
                    <a:pt x="602145" y="331479"/>
                  </a:lnTo>
                  <a:lnTo>
                    <a:pt x="630824" y="311595"/>
                  </a:lnTo>
                  <a:lnTo>
                    <a:pt x="657881" y="290401"/>
                  </a:lnTo>
                  <a:lnTo>
                    <a:pt x="683856" y="268335"/>
                  </a:lnTo>
                  <a:lnTo>
                    <a:pt x="707523" y="246480"/>
                  </a:lnTo>
                  <a:lnTo>
                    <a:pt x="729650" y="224766"/>
                  </a:lnTo>
                  <a:lnTo>
                    <a:pt x="750753" y="203147"/>
                  </a:lnTo>
                  <a:lnTo>
                    <a:pt x="768789" y="181590"/>
                  </a:lnTo>
                  <a:lnTo>
                    <a:pt x="784782" y="160075"/>
                  </a:lnTo>
                  <a:lnTo>
                    <a:pt x="799413" y="138588"/>
                  </a:lnTo>
                  <a:lnTo>
                    <a:pt x="809961" y="118707"/>
                  </a:lnTo>
                  <a:lnTo>
                    <a:pt x="817787" y="99897"/>
                  </a:lnTo>
                  <a:lnTo>
                    <a:pt x="827805" y="65768"/>
                  </a:lnTo>
                  <a:lnTo>
                    <a:pt x="832257" y="37370"/>
                  </a:lnTo>
                  <a:lnTo>
                    <a:pt x="830002" y="17870"/>
                  </a:lnTo>
                  <a:lnTo>
                    <a:pt x="827179" y="10447"/>
                  </a:lnTo>
                  <a:lnTo>
                    <a:pt x="822915" y="5499"/>
                  </a:lnTo>
                  <a:lnTo>
                    <a:pt x="811827" y="0"/>
                  </a:lnTo>
                  <a:lnTo>
                    <a:pt x="794729" y="3907"/>
                  </a:lnTo>
                  <a:lnTo>
                    <a:pt x="773107" y="15962"/>
                  </a:lnTo>
                  <a:lnTo>
                    <a:pt x="747622" y="37194"/>
                  </a:lnTo>
                  <a:lnTo>
                    <a:pt x="720420" y="64623"/>
                  </a:lnTo>
                  <a:lnTo>
                    <a:pt x="693249" y="97715"/>
                  </a:lnTo>
                  <a:lnTo>
                    <a:pt x="680448" y="117652"/>
                  </a:lnTo>
                  <a:lnTo>
                    <a:pt x="667944" y="138881"/>
                  </a:lnTo>
                  <a:lnTo>
                    <a:pt x="656434" y="160972"/>
                  </a:lnTo>
                  <a:lnTo>
                    <a:pt x="645585" y="183636"/>
                  </a:lnTo>
                  <a:lnTo>
                    <a:pt x="635178" y="206683"/>
                  </a:lnTo>
                  <a:lnTo>
                    <a:pt x="627445" y="230779"/>
                  </a:lnTo>
                  <a:lnTo>
                    <a:pt x="621497" y="255574"/>
                  </a:lnTo>
                  <a:lnTo>
                    <a:pt x="616738" y="280835"/>
                  </a:lnTo>
                  <a:lnTo>
                    <a:pt x="614359" y="307201"/>
                  </a:lnTo>
                  <a:lnTo>
                    <a:pt x="613566" y="334303"/>
                  </a:lnTo>
                  <a:lnTo>
                    <a:pt x="613832" y="361896"/>
                  </a:lnTo>
                  <a:lnTo>
                    <a:pt x="617977" y="388230"/>
                  </a:lnTo>
                  <a:lnTo>
                    <a:pt x="624710" y="413722"/>
                  </a:lnTo>
                  <a:lnTo>
                    <a:pt x="633167" y="438655"/>
                  </a:lnTo>
                  <a:lnTo>
                    <a:pt x="644361" y="463214"/>
                  </a:lnTo>
                  <a:lnTo>
                    <a:pt x="657380" y="487525"/>
                  </a:lnTo>
                  <a:lnTo>
                    <a:pt x="671616" y="511669"/>
                  </a:lnTo>
                  <a:lnTo>
                    <a:pt x="689044" y="534116"/>
                  </a:lnTo>
                  <a:lnTo>
                    <a:pt x="708600" y="555430"/>
                  </a:lnTo>
                  <a:lnTo>
                    <a:pt x="729575" y="575989"/>
                  </a:lnTo>
                  <a:lnTo>
                    <a:pt x="752290" y="593664"/>
                  </a:lnTo>
                  <a:lnTo>
                    <a:pt x="776164" y="609416"/>
                  </a:lnTo>
                  <a:lnTo>
                    <a:pt x="800812" y="623886"/>
                  </a:lnTo>
                  <a:lnTo>
                    <a:pt x="826768" y="635914"/>
                  </a:lnTo>
                  <a:lnTo>
                    <a:pt x="853598" y="646314"/>
                  </a:lnTo>
                  <a:lnTo>
                    <a:pt x="881009" y="655629"/>
                  </a:lnTo>
                  <a:lnTo>
                    <a:pt x="908808" y="661839"/>
                  </a:lnTo>
                  <a:lnTo>
                    <a:pt x="936866" y="665978"/>
                  </a:lnTo>
                  <a:lnTo>
                    <a:pt x="965096" y="668738"/>
                  </a:lnTo>
                  <a:lnTo>
                    <a:pt x="992648" y="668197"/>
                  </a:lnTo>
                  <a:lnTo>
                    <a:pt x="1019746" y="665455"/>
                  </a:lnTo>
                  <a:lnTo>
                    <a:pt x="1046543" y="661245"/>
                  </a:lnTo>
                  <a:lnTo>
                    <a:pt x="1073139" y="654470"/>
                  </a:lnTo>
                  <a:lnTo>
                    <a:pt x="1099601" y="645985"/>
                  </a:lnTo>
                  <a:lnTo>
                    <a:pt x="1125974" y="636360"/>
                  </a:lnTo>
                  <a:lnTo>
                    <a:pt x="1150699" y="625180"/>
                  </a:lnTo>
                  <a:lnTo>
                    <a:pt x="1174327" y="612964"/>
                  </a:lnTo>
                  <a:lnTo>
                    <a:pt x="1197222" y="600058"/>
                  </a:lnTo>
                  <a:lnTo>
                    <a:pt x="1218042" y="586691"/>
                  </a:lnTo>
                  <a:lnTo>
                    <a:pt x="1237478" y="573018"/>
                  </a:lnTo>
                  <a:lnTo>
                    <a:pt x="1271509" y="545125"/>
                  </a:lnTo>
                  <a:lnTo>
                    <a:pt x="1297217" y="516853"/>
                  </a:lnTo>
                  <a:lnTo>
                    <a:pt x="1321594" y="48852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461"/>
            <p:cNvSpPr/>
            <p:nvPr/>
          </p:nvSpPr>
          <p:spPr>
            <a:xfrm>
              <a:off x="3247098" y="1135856"/>
              <a:ext cx="511674" cy="916675"/>
            </a:xfrm>
            <a:custGeom>
              <a:avLst/>
              <a:gdLst/>
              <a:ahLst/>
              <a:cxnLst/>
              <a:rect l="0" t="0" r="0" b="0"/>
              <a:pathLst>
                <a:path w="511674" h="916675">
                  <a:moveTo>
                    <a:pt x="431933" y="0"/>
                  </a:moveTo>
                  <a:lnTo>
                    <a:pt x="398753" y="2117"/>
                  </a:lnTo>
                  <a:lnTo>
                    <a:pt x="367069" y="9888"/>
                  </a:lnTo>
                  <a:lnTo>
                    <a:pt x="338017" y="19476"/>
                  </a:lnTo>
                  <a:lnTo>
                    <a:pt x="306584" y="34321"/>
                  </a:lnTo>
                  <a:lnTo>
                    <a:pt x="271977" y="53618"/>
                  </a:lnTo>
                  <a:lnTo>
                    <a:pt x="253858" y="64321"/>
                  </a:lnTo>
                  <a:lnTo>
                    <a:pt x="218909" y="86795"/>
                  </a:lnTo>
                  <a:lnTo>
                    <a:pt x="184856" y="110807"/>
                  </a:lnTo>
                  <a:lnTo>
                    <a:pt x="151200" y="137354"/>
                  </a:lnTo>
                  <a:lnTo>
                    <a:pt x="121955" y="165028"/>
                  </a:lnTo>
                  <a:lnTo>
                    <a:pt x="95727" y="192408"/>
                  </a:lnTo>
                  <a:lnTo>
                    <a:pt x="70842" y="217807"/>
                  </a:lnTo>
                  <a:lnTo>
                    <a:pt x="52903" y="242324"/>
                  </a:lnTo>
                  <a:lnTo>
                    <a:pt x="35995" y="276323"/>
                  </a:lnTo>
                  <a:lnTo>
                    <a:pt x="30536" y="295848"/>
                  </a:lnTo>
                  <a:lnTo>
                    <a:pt x="30755" y="312463"/>
                  </a:lnTo>
                  <a:lnTo>
                    <a:pt x="37732" y="325668"/>
                  </a:lnTo>
                  <a:lnTo>
                    <a:pt x="42926" y="331412"/>
                  </a:lnTo>
                  <a:lnTo>
                    <a:pt x="65406" y="343289"/>
                  </a:lnTo>
                  <a:lnTo>
                    <a:pt x="99759" y="351835"/>
                  </a:lnTo>
                  <a:lnTo>
                    <a:pt x="128461" y="354809"/>
                  </a:lnTo>
                  <a:lnTo>
                    <a:pt x="160532" y="355337"/>
                  </a:lnTo>
                  <a:lnTo>
                    <a:pt x="195952" y="352926"/>
                  </a:lnTo>
                  <a:lnTo>
                    <a:pt x="214288" y="351965"/>
                  </a:lnTo>
                  <a:lnTo>
                    <a:pt x="232861" y="351325"/>
                  </a:lnTo>
                  <a:lnTo>
                    <a:pt x="251593" y="350898"/>
                  </a:lnTo>
                  <a:lnTo>
                    <a:pt x="270432" y="351407"/>
                  </a:lnTo>
                  <a:lnTo>
                    <a:pt x="289340" y="352540"/>
                  </a:lnTo>
                  <a:lnTo>
                    <a:pt x="308296" y="354089"/>
                  </a:lnTo>
                  <a:lnTo>
                    <a:pt x="327283" y="356710"/>
                  </a:lnTo>
                  <a:lnTo>
                    <a:pt x="346292" y="360044"/>
                  </a:lnTo>
                  <a:lnTo>
                    <a:pt x="365314" y="363854"/>
                  </a:lnTo>
                  <a:lnTo>
                    <a:pt x="383552" y="368776"/>
                  </a:lnTo>
                  <a:lnTo>
                    <a:pt x="418633" y="380594"/>
                  </a:lnTo>
                  <a:lnTo>
                    <a:pt x="448511" y="398018"/>
                  </a:lnTo>
                  <a:lnTo>
                    <a:pt x="473432" y="419785"/>
                  </a:lnTo>
                  <a:lnTo>
                    <a:pt x="492446" y="445334"/>
                  </a:lnTo>
                  <a:lnTo>
                    <a:pt x="504601" y="476797"/>
                  </a:lnTo>
                  <a:lnTo>
                    <a:pt x="508953" y="494077"/>
                  </a:lnTo>
                  <a:lnTo>
                    <a:pt x="511061" y="512741"/>
                  </a:lnTo>
                  <a:lnTo>
                    <a:pt x="511673" y="532327"/>
                  </a:lnTo>
                  <a:lnTo>
                    <a:pt x="511287" y="552529"/>
                  </a:lnTo>
                  <a:lnTo>
                    <a:pt x="508648" y="573140"/>
                  </a:lnTo>
                  <a:lnTo>
                    <a:pt x="504508" y="594025"/>
                  </a:lnTo>
                  <a:lnTo>
                    <a:pt x="499366" y="615091"/>
                  </a:lnTo>
                  <a:lnTo>
                    <a:pt x="491176" y="636280"/>
                  </a:lnTo>
                  <a:lnTo>
                    <a:pt x="480954" y="657549"/>
                  </a:lnTo>
                  <a:lnTo>
                    <a:pt x="469376" y="678872"/>
                  </a:lnTo>
                  <a:lnTo>
                    <a:pt x="454514" y="700232"/>
                  </a:lnTo>
                  <a:lnTo>
                    <a:pt x="437462" y="721615"/>
                  </a:lnTo>
                  <a:lnTo>
                    <a:pt x="418950" y="743014"/>
                  </a:lnTo>
                  <a:lnTo>
                    <a:pt x="398672" y="762837"/>
                  </a:lnTo>
                  <a:lnTo>
                    <a:pt x="377215" y="781608"/>
                  </a:lnTo>
                  <a:lnTo>
                    <a:pt x="354974" y="799678"/>
                  </a:lnTo>
                  <a:lnTo>
                    <a:pt x="331414" y="815694"/>
                  </a:lnTo>
                  <a:lnTo>
                    <a:pt x="306977" y="830340"/>
                  </a:lnTo>
                  <a:lnTo>
                    <a:pt x="281954" y="844072"/>
                  </a:lnTo>
                  <a:lnTo>
                    <a:pt x="257335" y="856402"/>
                  </a:lnTo>
                  <a:lnTo>
                    <a:pt x="232984" y="867798"/>
                  </a:lnTo>
                  <a:lnTo>
                    <a:pt x="208813" y="878569"/>
                  </a:lnTo>
                  <a:lnTo>
                    <a:pt x="185555" y="888132"/>
                  </a:lnTo>
                  <a:lnTo>
                    <a:pt x="162906" y="896888"/>
                  </a:lnTo>
                  <a:lnTo>
                    <a:pt x="140663" y="905107"/>
                  </a:lnTo>
                  <a:lnTo>
                    <a:pt x="119484" y="910586"/>
                  </a:lnTo>
                  <a:lnTo>
                    <a:pt x="99015" y="914238"/>
                  </a:lnTo>
                  <a:lnTo>
                    <a:pt x="79019" y="916674"/>
                  </a:lnTo>
                  <a:lnTo>
                    <a:pt x="46218" y="913029"/>
                  </a:lnTo>
                  <a:lnTo>
                    <a:pt x="31915" y="908724"/>
                  </a:lnTo>
                  <a:lnTo>
                    <a:pt x="11789" y="893357"/>
                  </a:lnTo>
                  <a:lnTo>
                    <a:pt x="4200" y="883703"/>
                  </a:lnTo>
                  <a:lnTo>
                    <a:pt x="0" y="856042"/>
                  </a:lnTo>
                  <a:lnTo>
                    <a:pt x="1103" y="839776"/>
                  </a:lnTo>
                  <a:lnTo>
                    <a:pt x="5013" y="819407"/>
                  </a:lnTo>
                  <a:lnTo>
                    <a:pt x="10795" y="796303"/>
                  </a:lnTo>
                  <a:lnTo>
                    <a:pt x="17824" y="771375"/>
                  </a:lnTo>
                  <a:lnTo>
                    <a:pt x="27273" y="743644"/>
                  </a:lnTo>
                  <a:lnTo>
                    <a:pt x="38335" y="714044"/>
                  </a:lnTo>
                  <a:lnTo>
                    <a:pt x="50472" y="683198"/>
                  </a:lnTo>
                  <a:lnTo>
                    <a:pt x="66501" y="650728"/>
                  </a:lnTo>
                  <a:lnTo>
                    <a:pt x="85124" y="617175"/>
                  </a:lnTo>
                  <a:lnTo>
                    <a:pt x="105477" y="582900"/>
                  </a:lnTo>
                  <a:lnTo>
                    <a:pt x="126983" y="547350"/>
                  </a:lnTo>
                  <a:lnTo>
                    <a:pt x="149258" y="510950"/>
                  </a:lnTo>
                  <a:lnTo>
                    <a:pt x="172046" y="473984"/>
                  </a:lnTo>
                  <a:lnTo>
                    <a:pt x="187237" y="449339"/>
                  </a:lnTo>
                  <a:lnTo>
                    <a:pt x="217621" y="4000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462"/>
            <p:cNvSpPr/>
            <p:nvPr/>
          </p:nvSpPr>
          <p:spPr>
            <a:xfrm>
              <a:off x="2664619" y="1185785"/>
              <a:ext cx="635795" cy="812530"/>
            </a:xfrm>
            <a:custGeom>
              <a:avLst/>
              <a:gdLst/>
              <a:ahLst/>
              <a:cxnLst/>
              <a:rect l="0" t="0" r="0" b="0"/>
              <a:pathLst>
                <a:path w="635795" h="812530">
                  <a:moveTo>
                    <a:pt x="0" y="585865"/>
                  </a:moveTo>
                  <a:lnTo>
                    <a:pt x="11406" y="585071"/>
                  </a:lnTo>
                  <a:lnTo>
                    <a:pt x="41170" y="575922"/>
                  </a:lnTo>
                  <a:lnTo>
                    <a:pt x="71377" y="557695"/>
                  </a:lnTo>
                  <a:lnTo>
                    <a:pt x="98133" y="541066"/>
                  </a:lnTo>
                  <a:lnTo>
                    <a:pt x="129340" y="520710"/>
                  </a:lnTo>
                  <a:lnTo>
                    <a:pt x="164376" y="493143"/>
                  </a:lnTo>
                  <a:lnTo>
                    <a:pt x="183403" y="477219"/>
                  </a:lnTo>
                  <a:lnTo>
                    <a:pt x="203231" y="460253"/>
                  </a:lnTo>
                  <a:lnTo>
                    <a:pt x="223593" y="442593"/>
                  </a:lnTo>
                  <a:lnTo>
                    <a:pt x="243518" y="423675"/>
                  </a:lnTo>
                  <a:lnTo>
                    <a:pt x="263152" y="403920"/>
                  </a:lnTo>
                  <a:lnTo>
                    <a:pt x="282591" y="383606"/>
                  </a:lnTo>
                  <a:lnTo>
                    <a:pt x="301900" y="362125"/>
                  </a:lnTo>
                  <a:lnTo>
                    <a:pt x="321123" y="339868"/>
                  </a:lnTo>
                  <a:lnTo>
                    <a:pt x="340288" y="317092"/>
                  </a:lnTo>
                  <a:lnTo>
                    <a:pt x="357827" y="294764"/>
                  </a:lnTo>
                  <a:lnTo>
                    <a:pt x="374283" y="272735"/>
                  </a:lnTo>
                  <a:lnTo>
                    <a:pt x="390015" y="250906"/>
                  </a:lnTo>
                  <a:lnTo>
                    <a:pt x="403679" y="228415"/>
                  </a:lnTo>
                  <a:lnTo>
                    <a:pt x="415963" y="205484"/>
                  </a:lnTo>
                  <a:lnTo>
                    <a:pt x="427327" y="182259"/>
                  </a:lnTo>
                  <a:lnTo>
                    <a:pt x="435697" y="160425"/>
                  </a:lnTo>
                  <a:lnTo>
                    <a:pt x="442071" y="139520"/>
                  </a:lnTo>
                  <a:lnTo>
                    <a:pt x="447114" y="119233"/>
                  </a:lnTo>
                  <a:lnTo>
                    <a:pt x="452717" y="83992"/>
                  </a:lnTo>
                  <a:lnTo>
                    <a:pt x="452826" y="53248"/>
                  </a:lnTo>
                  <a:lnTo>
                    <a:pt x="444937" y="26355"/>
                  </a:lnTo>
                  <a:lnTo>
                    <a:pt x="437912" y="16802"/>
                  </a:lnTo>
                  <a:lnTo>
                    <a:pt x="419523" y="4071"/>
                  </a:lnTo>
                  <a:lnTo>
                    <a:pt x="396005" y="0"/>
                  </a:lnTo>
                  <a:lnTo>
                    <a:pt x="383066" y="26"/>
                  </a:lnTo>
                  <a:lnTo>
                    <a:pt x="353872" y="10638"/>
                  </a:lnTo>
                  <a:lnTo>
                    <a:pt x="323170" y="30171"/>
                  </a:lnTo>
                  <a:lnTo>
                    <a:pt x="293650" y="57373"/>
                  </a:lnTo>
                  <a:lnTo>
                    <a:pt x="260421" y="92217"/>
                  </a:lnTo>
                  <a:lnTo>
                    <a:pt x="242670" y="111510"/>
                  </a:lnTo>
                  <a:lnTo>
                    <a:pt x="226074" y="133103"/>
                  </a:lnTo>
                  <a:lnTo>
                    <a:pt x="210247" y="156230"/>
                  </a:lnTo>
                  <a:lnTo>
                    <a:pt x="194934" y="180379"/>
                  </a:lnTo>
                  <a:lnTo>
                    <a:pt x="179962" y="206004"/>
                  </a:lnTo>
                  <a:lnTo>
                    <a:pt x="165218" y="232612"/>
                  </a:lnTo>
                  <a:lnTo>
                    <a:pt x="150627" y="259875"/>
                  </a:lnTo>
                  <a:lnTo>
                    <a:pt x="138518" y="287576"/>
                  </a:lnTo>
                  <a:lnTo>
                    <a:pt x="128064" y="315568"/>
                  </a:lnTo>
                  <a:lnTo>
                    <a:pt x="118713" y="343755"/>
                  </a:lnTo>
                  <a:lnTo>
                    <a:pt x="110892" y="372864"/>
                  </a:lnTo>
                  <a:lnTo>
                    <a:pt x="104090" y="402590"/>
                  </a:lnTo>
                  <a:lnTo>
                    <a:pt x="97969" y="432725"/>
                  </a:lnTo>
                  <a:lnTo>
                    <a:pt x="94681" y="462341"/>
                  </a:lnTo>
                  <a:lnTo>
                    <a:pt x="93283" y="491609"/>
                  </a:lnTo>
                  <a:lnTo>
                    <a:pt x="93145" y="520647"/>
                  </a:lnTo>
                  <a:lnTo>
                    <a:pt x="94640" y="549530"/>
                  </a:lnTo>
                  <a:lnTo>
                    <a:pt x="97225" y="578310"/>
                  </a:lnTo>
                  <a:lnTo>
                    <a:pt x="100535" y="607022"/>
                  </a:lnTo>
                  <a:lnTo>
                    <a:pt x="105917" y="633307"/>
                  </a:lnTo>
                  <a:lnTo>
                    <a:pt x="112680" y="657975"/>
                  </a:lnTo>
                  <a:lnTo>
                    <a:pt x="120364" y="681563"/>
                  </a:lnTo>
                  <a:lnTo>
                    <a:pt x="129455" y="703639"/>
                  </a:lnTo>
                  <a:lnTo>
                    <a:pt x="139485" y="724706"/>
                  </a:lnTo>
                  <a:lnTo>
                    <a:pt x="150139" y="745100"/>
                  </a:lnTo>
                  <a:lnTo>
                    <a:pt x="176795" y="776228"/>
                  </a:lnTo>
                  <a:lnTo>
                    <a:pt x="207163" y="798264"/>
                  </a:lnTo>
                  <a:lnTo>
                    <a:pt x="239180" y="810704"/>
                  </a:lnTo>
                  <a:lnTo>
                    <a:pt x="274048" y="812529"/>
                  </a:lnTo>
                  <a:lnTo>
                    <a:pt x="292236" y="810793"/>
                  </a:lnTo>
                  <a:lnTo>
                    <a:pt x="310712" y="805667"/>
                  </a:lnTo>
                  <a:lnTo>
                    <a:pt x="329378" y="798281"/>
                  </a:lnTo>
                  <a:lnTo>
                    <a:pt x="348173" y="789388"/>
                  </a:lnTo>
                  <a:lnTo>
                    <a:pt x="367053" y="777110"/>
                  </a:lnTo>
                  <a:lnTo>
                    <a:pt x="385989" y="762574"/>
                  </a:lnTo>
                  <a:lnTo>
                    <a:pt x="404964" y="746533"/>
                  </a:lnTo>
                  <a:lnTo>
                    <a:pt x="424757" y="727109"/>
                  </a:lnTo>
                  <a:lnTo>
                    <a:pt x="445096" y="705427"/>
                  </a:lnTo>
                  <a:lnTo>
                    <a:pt x="465800" y="682242"/>
                  </a:lnTo>
                  <a:lnTo>
                    <a:pt x="486745" y="657260"/>
                  </a:lnTo>
                  <a:lnTo>
                    <a:pt x="507853" y="631080"/>
                  </a:lnTo>
                  <a:lnTo>
                    <a:pt x="529069" y="604102"/>
                  </a:lnTo>
                  <a:lnTo>
                    <a:pt x="550356" y="575798"/>
                  </a:lnTo>
                  <a:lnTo>
                    <a:pt x="571691" y="546610"/>
                  </a:lnTo>
                  <a:lnTo>
                    <a:pt x="593059" y="516833"/>
                  </a:lnTo>
                  <a:lnTo>
                    <a:pt x="635794" y="45727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0417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student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846138"/>
            <a:ext cx="1828800" cy="5177928"/>
          </a:xfrm>
        </p:spPr>
      </p:pic>
      <p:grpSp>
        <p:nvGrpSpPr>
          <p:cNvPr id="37" name="SMARTInkShape-Group154"/>
          <p:cNvGrpSpPr/>
          <p:nvPr/>
        </p:nvGrpSpPr>
        <p:grpSpPr>
          <a:xfrm>
            <a:off x="2951952" y="3593306"/>
            <a:ext cx="5799143" cy="1336030"/>
            <a:chOff x="2951952" y="3593306"/>
            <a:chExt cx="5799143" cy="1336030"/>
          </a:xfrm>
        </p:grpSpPr>
        <p:sp>
          <p:nvSpPr>
            <p:cNvPr id="24" name="SMARTInkShape-463"/>
            <p:cNvSpPr/>
            <p:nvPr/>
          </p:nvSpPr>
          <p:spPr>
            <a:xfrm>
              <a:off x="7386772" y="4224191"/>
              <a:ext cx="728529" cy="506762"/>
            </a:xfrm>
            <a:custGeom>
              <a:avLst/>
              <a:gdLst/>
              <a:ahLst/>
              <a:cxnLst/>
              <a:rect l="0" t="0" r="0" b="0"/>
              <a:pathLst>
                <a:path w="728529" h="506762">
                  <a:moveTo>
                    <a:pt x="114166" y="54915"/>
                  </a:moveTo>
                  <a:lnTo>
                    <a:pt x="104223" y="64858"/>
                  </a:lnTo>
                  <a:lnTo>
                    <a:pt x="90562" y="96177"/>
                  </a:lnTo>
                  <a:lnTo>
                    <a:pt x="75686" y="127995"/>
                  </a:lnTo>
                  <a:lnTo>
                    <a:pt x="63726" y="153276"/>
                  </a:lnTo>
                  <a:lnTo>
                    <a:pt x="53120" y="185679"/>
                  </a:lnTo>
                  <a:lnTo>
                    <a:pt x="43113" y="221247"/>
                  </a:lnTo>
                  <a:lnTo>
                    <a:pt x="38223" y="239622"/>
                  </a:lnTo>
                  <a:lnTo>
                    <a:pt x="33374" y="258222"/>
                  </a:lnTo>
                  <a:lnTo>
                    <a:pt x="28554" y="276971"/>
                  </a:lnTo>
                  <a:lnTo>
                    <a:pt x="23754" y="295821"/>
                  </a:lnTo>
                  <a:lnTo>
                    <a:pt x="19760" y="315532"/>
                  </a:lnTo>
                  <a:lnTo>
                    <a:pt x="16303" y="335816"/>
                  </a:lnTo>
                  <a:lnTo>
                    <a:pt x="13206" y="356482"/>
                  </a:lnTo>
                  <a:lnTo>
                    <a:pt x="10346" y="375816"/>
                  </a:lnTo>
                  <a:lnTo>
                    <a:pt x="7646" y="394262"/>
                  </a:lnTo>
                  <a:lnTo>
                    <a:pt x="3323" y="428780"/>
                  </a:lnTo>
                  <a:lnTo>
                    <a:pt x="1403" y="459996"/>
                  </a:lnTo>
                  <a:lnTo>
                    <a:pt x="321" y="492968"/>
                  </a:lnTo>
                  <a:lnTo>
                    <a:pt x="0" y="506442"/>
                  </a:lnTo>
                  <a:lnTo>
                    <a:pt x="749" y="506746"/>
                  </a:lnTo>
                  <a:lnTo>
                    <a:pt x="3698" y="502850"/>
                  </a:lnTo>
                  <a:lnTo>
                    <a:pt x="12852" y="467922"/>
                  </a:lnTo>
                  <a:lnTo>
                    <a:pt x="20453" y="437176"/>
                  </a:lnTo>
                  <a:lnTo>
                    <a:pt x="24704" y="419293"/>
                  </a:lnTo>
                  <a:lnTo>
                    <a:pt x="29124" y="400228"/>
                  </a:lnTo>
                  <a:lnTo>
                    <a:pt x="33659" y="380373"/>
                  </a:lnTo>
                  <a:lnTo>
                    <a:pt x="39857" y="359200"/>
                  </a:lnTo>
                  <a:lnTo>
                    <a:pt x="47164" y="337146"/>
                  </a:lnTo>
                  <a:lnTo>
                    <a:pt x="55210" y="314507"/>
                  </a:lnTo>
                  <a:lnTo>
                    <a:pt x="63749" y="292270"/>
                  </a:lnTo>
                  <a:lnTo>
                    <a:pt x="72618" y="270302"/>
                  </a:lnTo>
                  <a:lnTo>
                    <a:pt x="81705" y="248512"/>
                  </a:lnTo>
                  <a:lnTo>
                    <a:pt x="91731" y="227636"/>
                  </a:lnTo>
                  <a:lnTo>
                    <a:pt x="102384" y="207369"/>
                  </a:lnTo>
                  <a:lnTo>
                    <a:pt x="113455" y="187507"/>
                  </a:lnTo>
                  <a:lnTo>
                    <a:pt x="124011" y="167916"/>
                  </a:lnTo>
                  <a:lnTo>
                    <a:pt x="134222" y="148505"/>
                  </a:lnTo>
                  <a:lnTo>
                    <a:pt x="144206" y="129215"/>
                  </a:lnTo>
                  <a:lnTo>
                    <a:pt x="165881" y="97198"/>
                  </a:lnTo>
                  <a:lnTo>
                    <a:pt x="188744" y="69739"/>
                  </a:lnTo>
                  <a:lnTo>
                    <a:pt x="222340" y="34348"/>
                  </a:lnTo>
                  <a:lnTo>
                    <a:pt x="248876" y="13544"/>
                  </a:lnTo>
                  <a:lnTo>
                    <a:pt x="281651" y="1117"/>
                  </a:lnTo>
                  <a:lnTo>
                    <a:pt x="287735" y="0"/>
                  </a:lnTo>
                  <a:lnTo>
                    <a:pt x="293379" y="1636"/>
                  </a:lnTo>
                  <a:lnTo>
                    <a:pt x="303882" y="9804"/>
                  </a:lnTo>
                  <a:lnTo>
                    <a:pt x="318721" y="27791"/>
                  </a:lnTo>
                  <a:lnTo>
                    <a:pt x="324142" y="45506"/>
                  </a:lnTo>
                  <a:lnTo>
                    <a:pt x="326551" y="68196"/>
                  </a:lnTo>
                  <a:lnTo>
                    <a:pt x="327621" y="96801"/>
                  </a:lnTo>
                  <a:lnTo>
                    <a:pt x="328097" y="128035"/>
                  </a:lnTo>
                  <a:lnTo>
                    <a:pt x="328309" y="161232"/>
                  </a:lnTo>
                  <a:lnTo>
                    <a:pt x="328366" y="178974"/>
                  </a:lnTo>
                  <a:lnTo>
                    <a:pt x="328403" y="197152"/>
                  </a:lnTo>
                  <a:lnTo>
                    <a:pt x="329221" y="215621"/>
                  </a:lnTo>
                  <a:lnTo>
                    <a:pt x="330562" y="234284"/>
                  </a:lnTo>
                  <a:lnTo>
                    <a:pt x="332248" y="253076"/>
                  </a:lnTo>
                  <a:lnTo>
                    <a:pt x="334167" y="271954"/>
                  </a:lnTo>
                  <a:lnTo>
                    <a:pt x="336239" y="290888"/>
                  </a:lnTo>
                  <a:lnTo>
                    <a:pt x="338415" y="309862"/>
                  </a:lnTo>
                  <a:lnTo>
                    <a:pt x="342246" y="328861"/>
                  </a:lnTo>
                  <a:lnTo>
                    <a:pt x="347182" y="347877"/>
                  </a:lnTo>
                  <a:lnTo>
                    <a:pt x="352853" y="366904"/>
                  </a:lnTo>
                  <a:lnTo>
                    <a:pt x="359016" y="385145"/>
                  </a:lnTo>
                  <a:lnTo>
                    <a:pt x="372213" y="420230"/>
                  </a:lnTo>
                  <a:lnTo>
                    <a:pt x="390249" y="450111"/>
                  </a:lnTo>
                  <a:lnTo>
                    <a:pt x="420600" y="485012"/>
                  </a:lnTo>
                  <a:lnTo>
                    <a:pt x="430373" y="494047"/>
                  </a:lnTo>
                  <a:lnTo>
                    <a:pt x="453934" y="504085"/>
                  </a:lnTo>
                  <a:lnTo>
                    <a:pt x="466884" y="506761"/>
                  </a:lnTo>
                  <a:lnTo>
                    <a:pt x="493973" y="501269"/>
                  </a:lnTo>
                  <a:lnTo>
                    <a:pt x="521888" y="485863"/>
                  </a:lnTo>
                  <a:lnTo>
                    <a:pt x="550169" y="460496"/>
                  </a:lnTo>
                  <a:lnTo>
                    <a:pt x="565172" y="443571"/>
                  </a:lnTo>
                  <a:lnTo>
                    <a:pt x="580730" y="424350"/>
                  </a:lnTo>
                  <a:lnTo>
                    <a:pt x="596659" y="403599"/>
                  </a:lnTo>
                  <a:lnTo>
                    <a:pt x="612834" y="379446"/>
                  </a:lnTo>
                  <a:lnTo>
                    <a:pt x="629174" y="353025"/>
                  </a:lnTo>
                  <a:lnTo>
                    <a:pt x="645623" y="325093"/>
                  </a:lnTo>
                  <a:lnTo>
                    <a:pt x="662145" y="294565"/>
                  </a:lnTo>
                  <a:lnTo>
                    <a:pt x="678717" y="262307"/>
                  </a:lnTo>
                  <a:lnTo>
                    <a:pt x="695321" y="228895"/>
                  </a:lnTo>
                  <a:lnTo>
                    <a:pt x="706390" y="206621"/>
                  </a:lnTo>
                  <a:lnTo>
                    <a:pt x="728528" y="16207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464"/>
            <p:cNvSpPr/>
            <p:nvPr/>
          </p:nvSpPr>
          <p:spPr>
            <a:xfrm>
              <a:off x="3636643" y="3994349"/>
              <a:ext cx="513877" cy="934987"/>
            </a:xfrm>
            <a:custGeom>
              <a:avLst/>
              <a:gdLst/>
              <a:ahLst/>
              <a:cxnLst/>
              <a:rect l="0" t="0" r="0" b="0"/>
              <a:pathLst>
                <a:path w="513877" h="934987">
                  <a:moveTo>
                    <a:pt x="513876" y="6151"/>
                  </a:moveTo>
                  <a:lnTo>
                    <a:pt x="506291" y="2359"/>
                  </a:lnTo>
                  <a:lnTo>
                    <a:pt x="490197" y="0"/>
                  </a:lnTo>
                  <a:lnTo>
                    <a:pt x="458971" y="3094"/>
                  </a:lnTo>
                  <a:lnTo>
                    <a:pt x="431001" y="9026"/>
                  </a:lnTo>
                  <a:lnTo>
                    <a:pt x="398461" y="18541"/>
                  </a:lnTo>
                  <a:lnTo>
                    <a:pt x="379783" y="25523"/>
                  </a:lnTo>
                  <a:lnTo>
                    <a:pt x="360187" y="33353"/>
                  </a:lnTo>
                  <a:lnTo>
                    <a:pt x="339185" y="41748"/>
                  </a:lnTo>
                  <a:lnTo>
                    <a:pt x="317247" y="50520"/>
                  </a:lnTo>
                  <a:lnTo>
                    <a:pt x="294683" y="59543"/>
                  </a:lnTo>
                  <a:lnTo>
                    <a:pt x="271704" y="70321"/>
                  </a:lnTo>
                  <a:lnTo>
                    <a:pt x="248447" y="82268"/>
                  </a:lnTo>
                  <a:lnTo>
                    <a:pt x="225004" y="94996"/>
                  </a:lnTo>
                  <a:lnTo>
                    <a:pt x="202232" y="108243"/>
                  </a:lnTo>
                  <a:lnTo>
                    <a:pt x="179907" y="121837"/>
                  </a:lnTo>
                  <a:lnTo>
                    <a:pt x="157880" y="135663"/>
                  </a:lnTo>
                  <a:lnTo>
                    <a:pt x="137639" y="150436"/>
                  </a:lnTo>
                  <a:lnTo>
                    <a:pt x="118589" y="165841"/>
                  </a:lnTo>
                  <a:lnTo>
                    <a:pt x="83399" y="196187"/>
                  </a:lnTo>
                  <a:lnTo>
                    <a:pt x="51884" y="222903"/>
                  </a:lnTo>
                  <a:lnTo>
                    <a:pt x="28352" y="248006"/>
                  </a:lnTo>
                  <a:lnTo>
                    <a:pt x="5950" y="282335"/>
                  </a:lnTo>
                  <a:lnTo>
                    <a:pt x="1427" y="292667"/>
                  </a:lnTo>
                  <a:lnTo>
                    <a:pt x="0" y="301937"/>
                  </a:lnTo>
                  <a:lnTo>
                    <a:pt x="2647" y="318587"/>
                  </a:lnTo>
                  <a:lnTo>
                    <a:pt x="11232" y="331807"/>
                  </a:lnTo>
                  <a:lnTo>
                    <a:pt x="16855" y="337555"/>
                  </a:lnTo>
                  <a:lnTo>
                    <a:pt x="47523" y="353229"/>
                  </a:lnTo>
                  <a:lnTo>
                    <a:pt x="77479" y="360962"/>
                  </a:lnTo>
                  <a:lnTo>
                    <a:pt x="94357" y="364135"/>
                  </a:lnTo>
                  <a:lnTo>
                    <a:pt x="113546" y="367045"/>
                  </a:lnTo>
                  <a:lnTo>
                    <a:pt x="134277" y="369778"/>
                  </a:lnTo>
                  <a:lnTo>
                    <a:pt x="156035" y="372394"/>
                  </a:lnTo>
                  <a:lnTo>
                    <a:pt x="177684" y="375725"/>
                  </a:lnTo>
                  <a:lnTo>
                    <a:pt x="199260" y="379534"/>
                  </a:lnTo>
                  <a:lnTo>
                    <a:pt x="220788" y="383661"/>
                  </a:lnTo>
                  <a:lnTo>
                    <a:pt x="242284" y="388793"/>
                  </a:lnTo>
                  <a:lnTo>
                    <a:pt x="263758" y="394596"/>
                  </a:lnTo>
                  <a:lnTo>
                    <a:pt x="285218" y="400845"/>
                  </a:lnTo>
                  <a:lnTo>
                    <a:pt x="306669" y="408187"/>
                  </a:lnTo>
                  <a:lnTo>
                    <a:pt x="328113" y="416256"/>
                  </a:lnTo>
                  <a:lnTo>
                    <a:pt x="349552" y="424811"/>
                  </a:lnTo>
                  <a:lnTo>
                    <a:pt x="368608" y="435276"/>
                  </a:lnTo>
                  <a:lnTo>
                    <a:pt x="402481" y="459604"/>
                  </a:lnTo>
                  <a:lnTo>
                    <a:pt x="431294" y="488409"/>
                  </a:lnTo>
                  <a:lnTo>
                    <a:pt x="455741" y="520525"/>
                  </a:lnTo>
                  <a:lnTo>
                    <a:pt x="474544" y="555966"/>
                  </a:lnTo>
                  <a:lnTo>
                    <a:pt x="480511" y="575101"/>
                  </a:lnTo>
                  <a:lnTo>
                    <a:pt x="484489" y="595001"/>
                  </a:lnTo>
                  <a:lnTo>
                    <a:pt x="487141" y="615411"/>
                  </a:lnTo>
                  <a:lnTo>
                    <a:pt x="487321" y="636162"/>
                  </a:lnTo>
                  <a:lnTo>
                    <a:pt x="485854" y="657140"/>
                  </a:lnTo>
                  <a:lnTo>
                    <a:pt x="483288" y="678269"/>
                  </a:lnTo>
                  <a:lnTo>
                    <a:pt x="477609" y="698704"/>
                  </a:lnTo>
                  <a:lnTo>
                    <a:pt x="469854" y="718678"/>
                  </a:lnTo>
                  <a:lnTo>
                    <a:pt x="460715" y="738344"/>
                  </a:lnTo>
                  <a:lnTo>
                    <a:pt x="449067" y="757805"/>
                  </a:lnTo>
                  <a:lnTo>
                    <a:pt x="435745" y="777128"/>
                  </a:lnTo>
                  <a:lnTo>
                    <a:pt x="421307" y="796361"/>
                  </a:lnTo>
                  <a:lnTo>
                    <a:pt x="386215" y="830431"/>
                  </a:lnTo>
                  <a:lnTo>
                    <a:pt x="366856" y="846183"/>
                  </a:lnTo>
                  <a:lnTo>
                    <a:pt x="345219" y="860654"/>
                  </a:lnTo>
                  <a:lnTo>
                    <a:pt x="322063" y="874269"/>
                  </a:lnTo>
                  <a:lnTo>
                    <a:pt x="297894" y="887315"/>
                  </a:lnTo>
                  <a:lnTo>
                    <a:pt x="273845" y="897600"/>
                  </a:lnTo>
                  <a:lnTo>
                    <a:pt x="249874" y="906044"/>
                  </a:lnTo>
                  <a:lnTo>
                    <a:pt x="225955" y="913261"/>
                  </a:lnTo>
                  <a:lnTo>
                    <a:pt x="203660" y="919660"/>
                  </a:lnTo>
                  <a:lnTo>
                    <a:pt x="182447" y="925513"/>
                  </a:lnTo>
                  <a:lnTo>
                    <a:pt x="161954" y="931003"/>
                  </a:lnTo>
                  <a:lnTo>
                    <a:pt x="141943" y="933869"/>
                  </a:lnTo>
                  <a:lnTo>
                    <a:pt x="122252" y="934986"/>
                  </a:lnTo>
                  <a:lnTo>
                    <a:pt x="89789" y="934904"/>
                  </a:lnTo>
                  <a:lnTo>
                    <a:pt x="63820" y="93483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465"/>
            <p:cNvSpPr/>
            <p:nvPr/>
          </p:nvSpPr>
          <p:spPr>
            <a:xfrm>
              <a:off x="7908131" y="4135748"/>
              <a:ext cx="842964" cy="540536"/>
            </a:xfrm>
            <a:custGeom>
              <a:avLst/>
              <a:gdLst/>
              <a:ahLst/>
              <a:cxnLst/>
              <a:rect l="0" t="0" r="0" b="0"/>
              <a:pathLst>
                <a:path w="842964" h="540536">
                  <a:moveTo>
                    <a:pt x="0" y="307665"/>
                  </a:moveTo>
                  <a:lnTo>
                    <a:pt x="7291" y="308458"/>
                  </a:lnTo>
                  <a:lnTo>
                    <a:pt x="40471" y="313815"/>
                  </a:lnTo>
                  <a:lnTo>
                    <a:pt x="71170" y="318306"/>
                  </a:lnTo>
                  <a:lnTo>
                    <a:pt x="98042" y="318215"/>
                  </a:lnTo>
                  <a:lnTo>
                    <a:pt x="129299" y="314735"/>
                  </a:lnTo>
                  <a:lnTo>
                    <a:pt x="164358" y="307896"/>
                  </a:lnTo>
                  <a:lnTo>
                    <a:pt x="184978" y="303057"/>
                  </a:lnTo>
                  <a:lnTo>
                    <a:pt x="207457" y="297449"/>
                  </a:lnTo>
                  <a:lnTo>
                    <a:pt x="231174" y="291329"/>
                  </a:lnTo>
                  <a:lnTo>
                    <a:pt x="254922" y="283281"/>
                  </a:lnTo>
                  <a:lnTo>
                    <a:pt x="278692" y="273946"/>
                  </a:lnTo>
                  <a:lnTo>
                    <a:pt x="302476" y="263754"/>
                  </a:lnTo>
                  <a:lnTo>
                    <a:pt x="327063" y="252197"/>
                  </a:lnTo>
                  <a:lnTo>
                    <a:pt x="352186" y="239730"/>
                  </a:lnTo>
                  <a:lnTo>
                    <a:pt x="377666" y="226656"/>
                  </a:lnTo>
                  <a:lnTo>
                    <a:pt x="401796" y="212384"/>
                  </a:lnTo>
                  <a:lnTo>
                    <a:pt x="425026" y="197313"/>
                  </a:lnTo>
                  <a:lnTo>
                    <a:pt x="447657" y="181709"/>
                  </a:lnTo>
                  <a:lnTo>
                    <a:pt x="468300" y="164957"/>
                  </a:lnTo>
                  <a:lnTo>
                    <a:pt x="487619" y="147439"/>
                  </a:lnTo>
                  <a:lnTo>
                    <a:pt x="523107" y="112628"/>
                  </a:lnTo>
                  <a:lnTo>
                    <a:pt x="554755" y="81282"/>
                  </a:lnTo>
                  <a:lnTo>
                    <a:pt x="578346" y="53592"/>
                  </a:lnTo>
                  <a:lnTo>
                    <a:pt x="598664" y="22040"/>
                  </a:lnTo>
                  <a:lnTo>
                    <a:pt x="601515" y="14854"/>
                  </a:lnTo>
                  <a:lnTo>
                    <a:pt x="601829" y="9270"/>
                  </a:lnTo>
                  <a:lnTo>
                    <a:pt x="600450" y="4754"/>
                  </a:lnTo>
                  <a:lnTo>
                    <a:pt x="597944" y="949"/>
                  </a:lnTo>
                  <a:lnTo>
                    <a:pt x="593098" y="0"/>
                  </a:lnTo>
                  <a:lnTo>
                    <a:pt x="579247" y="3179"/>
                  </a:lnTo>
                  <a:lnTo>
                    <a:pt x="546015" y="25271"/>
                  </a:lnTo>
                  <a:lnTo>
                    <a:pt x="517576" y="45896"/>
                  </a:lnTo>
                  <a:lnTo>
                    <a:pt x="485621" y="70673"/>
                  </a:lnTo>
                  <a:lnTo>
                    <a:pt x="450253" y="102852"/>
                  </a:lnTo>
                  <a:lnTo>
                    <a:pt x="415483" y="138320"/>
                  </a:lnTo>
                  <a:lnTo>
                    <a:pt x="398433" y="156668"/>
                  </a:lnTo>
                  <a:lnTo>
                    <a:pt x="382303" y="175250"/>
                  </a:lnTo>
                  <a:lnTo>
                    <a:pt x="366788" y="193988"/>
                  </a:lnTo>
                  <a:lnTo>
                    <a:pt x="351682" y="212830"/>
                  </a:lnTo>
                  <a:lnTo>
                    <a:pt x="339229" y="231742"/>
                  </a:lnTo>
                  <a:lnTo>
                    <a:pt x="328547" y="250699"/>
                  </a:lnTo>
                  <a:lnTo>
                    <a:pt x="319044" y="269688"/>
                  </a:lnTo>
                  <a:lnTo>
                    <a:pt x="311915" y="288697"/>
                  </a:lnTo>
                  <a:lnTo>
                    <a:pt x="306368" y="307719"/>
                  </a:lnTo>
                  <a:lnTo>
                    <a:pt x="301877" y="326751"/>
                  </a:lnTo>
                  <a:lnTo>
                    <a:pt x="300470" y="345789"/>
                  </a:lnTo>
                  <a:lnTo>
                    <a:pt x="301120" y="364831"/>
                  </a:lnTo>
                  <a:lnTo>
                    <a:pt x="303141" y="383875"/>
                  </a:lnTo>
                  <a:lnTo>
                    <a:pt x="307662" y="402128"/>
                  </a:lnTo>
                  <a:lnTo>
                    <a:pt x="321154" y="437225"/>
                  </a:lnTo>
                  <a:lnTo>
                    <a:pt x="344083" y="467112"/>
                  </a:lnTo>
                  <a:lnTo>
                    <a:pt x="374382" y="492830"/>
                  </a:lnTo>
                  <a:lnTo>
                    <a:pt x="392463" y="504133"/>
                  </a:lnTo>
                  <a:lnTo>
                    <a:pt x="411661" y="514844"/>
                  </a:lnTo>
                  <a:lnTo>
                    <a:pt x="432397" y="522778"/>
                  </a:lnTo>
                  <a:lnTo>
                    <a:pt x="454159" y="528861"/>
                  </a:lnTo>
                  <a:lnTo>
                    <a:pt x="476604" y="533710"/>
                  </a:lnTo>
                  <a:lnTo>
                    <a:pt x="500298" y="536943"/>
                  </a:lnTo>
                  <a:lnTo>
                    <a:pt x="524826" y="539098"/>
                  </a:lnTo>
                  <a:lnTo>
                    <a:pt x="549909" y="540535"/>
                  </a:lnTo>
                  <a:lnTo>
                    <a:pt x="575363" y="539112"/>
                  </a:lnTo>
                  <a:lnTo>
                    <a:pt x="601063" y="535781"/>
                  </a:lnTo>
                  <a:lnTo>
                    <a:pt x="626927" y="531180"/>
                  </a:lnTo>
                  <a:lnTo>
                    <a:pt x="652901" y="524937"/>
                  </a:lnTo>
                  <a:lnTo>
                    <a:pt x="678949" y="517601"/>
                  </a:lnTo>
                  <a:lnTo>
                    <a:pt x="705045" y="509534"/>
                  </a:lnTo>
                  <a:lnTo>
                    <a:pt x="727999" y="500982"/>
                  </a:lnTo>
                  <a:lnTo>
                    <a:pt x="748858" y="492105"/>
                  </a:lnTo>
                  <a:lnTo>
                    <a:pt x="768319" y="483013"/>
                  </a:lnTo>
                  <a:lnTo>
                    <a:pt x="800527" y="460209"/>
                  </a:lnTo>
                  <a:lnTo>
                    <a:pt x="842963" y="42196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466"/>
            <p:cNvSpPr/>
            <p:nvPr/>
          </p:nvSpPr>
          <p:spPr>
            <a:xfrm>
              <a:off x="5022445" y="4043363"/>
              <a:ext cx="699700" cy="708875"/>
            </a:xfrm>
            <a:custGeom>
              <a:avLst/>
              <a:gdLst/>
              <a:ahLst/>
              <a:cxnLst/>
              <a:rect l="0" t="0" r="0" b="0"/>
              <a:pathLst>
                <a:path w="699700" h="708875">
                  <a:moveTo>
                    <a:pt x="21043" y="0"/>
                  </a:moveTo>
                  <a:lnTo>
                    <a:pt x="18926" y="29662"/>
                  </a:lnTo>
                  <a:lnTo>
                    <a:pt x="16133" y="56046"/>
                  </a:lnTo>
                  <a:lnTo>
                    <a:pt x="14892" y="91584"/>
                  </a:lnTo>
                  <a:lnTo>
                    <a:pt x="13767" y="112650"/>
                  </a:lnTo>
                  <a:lnTo>
                    <a:pt x="12223" y="135425"/>
                  </a:lnTo>
                  <a:lnTo>
                    <a:pt x="10401" y="159339"/>
                  </a:lnTo>
                  <a:lnTo>
                    <a:pt x="8391" y="184807"/>
                  </a:lnTo>
                  <a:lnTo>
                    <a:pt x="6259" y="211311"/>
                  </a:lnTo>
                  <a:lnTo>
                    <a:pt x="4043" y="238505"/>
                  </a:lnTo>
                  <a:lnTo>
                    <a:pt x="2566" y="266159"/>
                  </a:lnTo>
                  <a:lnTo>
                    <a:pt x="1581" y="294121"/>
                  </a:lnTo>
                  <a:lnTo>
                    <a:pt x="924" y="322286"/>
                  </a:lnTo>
                  <a:lnTo>
                    <a:pt x="487" y="349795"/>
                  </a:lnTo>
                  <a:lnTo>
                    <a:pt x="195" y="376865"/>
                  </a:lnTo>
                  <a:lnTo>
                    <a:pt x="0" y="403643"/>
                  </a:lnTo>
                  <a:lnTo>
                    <a:pt x="665" y="430227"/>
                  </a:lnTo>
                  <a:lnTo>
                    <a:pt x="1901" y="456680"/>
                  </a:lnTo>
                  <a:lnTo>
                    <a:pt x="3519" y="483047"/>
                  </a:lnTo>
                  <a:lnTo>
                    <a:pt x="6185" y="507769"/>
                  </a:lnTo>
                  <a:lnTo>
                    <a:pt x="9550" y="531393"/>
                  </a:lnTo>
                  <a:lnTo>
                    <a:pt x="13381" y="554287"/>
                  </a:lnTo>
                  <a:lnTo>
                    <a:pt x="18316" y="575900"/>
                  </a:lnTo>
                  <a:lnTo>
                    <a:pt x="23987" y="596658"/>
                  </a:lnTo>
                  <a:lnTo>
                    <a:pt x="30150" y="616847"/>
                  </a:lnTo>
                  <a:lnTo>
                    <a:pt x="43347" y="649862"/>
                  </a:lnTo>
                  <a:lnTo>
                    <a:pt x="57943" y="676178"/>
                  </a:lnTo>
                  <a:lnTo>
                    <a:pt x="75014" y="695811"/>
                  </a:lnTo>
                  <a:lnTo>
                    <a:pt x="93184" y="706124"/>
                  </a:lnTo>
                  <a:lnTo>
                    <a:pt x="102474" y="708874"/>
                  </a:lnTo>
                  <a:lnTo>
                    <a:pt x="111843" y="707532"/>
                  </a:lnTo>
                  <a:lnTo>
                    <a:pt x="130719" y="697575"/>
                  </a:lnTo>
                  <a:lnTo>
                    <a:pt x="149692" y="674100"/>
                  </a:lnTo>
                  <a:lnTo>
                    <a:pt x="168707" y="640912"/>
                  </a:lnTo>
                  <a:lnTo>
                    <a:pt x="178223" y="620950"/>
                  </a:lnTo>
                  <a:lnTo>
                    <a:pt x="187742" y="599704"/>
                  </a:lnTo>
                  <a:lnTo>
                    <a:pt x="197263" y="576015"/>
                  </a:lnTo>
                  <a:lnTo>
                    <a:pt x="206785" y="550697"/>
                  </a:lnTo>
                  <a:lnTo>
                    <a:pt x="216308" y="524294"/>
                  </a:lnTo>
                  <a:lnTo>
                    <a:pt x="226626" y="497166"/>
                  </a:lnTo>
                  <a:lnTo>
                    <a:pt x="237473" y="469557"/>
                  </a:lnTo>
                  <a:lnTo>
                    <a:pt x="248674" y="441625"/>
                  </a:lnTo>
                  <a:lnTo>
                    <a:pt x="258522" y="413479"/>
                  </a:lnTo>
                  <a:lnTo>
                    <a:pt x="267468" y="385190"/>
                  </a:lnTo>
                  <a:lnTo>
                    <a:pt x="275814" y="356806"/>
                  </a:lnTo>
                  <a:lnTo>
                    <a:pt x="283759" y="329152"/>
                  </a:lnTo>
                  <a:lnTo>
                    <a:pt x="291437" y="301984"/>
                  </a:lnTo>
                  <a:lnTo>
                    <a:pt x="298936" y="275142"/>
                  </a:lnTo>
                  <a:lnTo>
                    <a:pt x="306317" y="249309"/>
                  </a:lnTo>
                  <a:lnTo>
                    <a:pt x="313619" y="224149"/>
                  </a:lnTo>
                  <a:lnTo>
                    <a:pt x="320869" y="199439"/>
                  </a:lnTo>
                  <a:lnTo>
                    <a:pt x="326495" y="177409"/>
                  </a:lnTo>
                  <a:lnTo>
                    <a:pt x="331041" y="157166"/>
                  </a:lnTo>
                  <a:lnTo>
                    <a:pt x="338207" y="122239"/>
                  </a:lnTo>
                  <a:lnTo>
                    <a:pt x="344038" y="96132"/>
                  </a:lnTo>
                  <a:lnTo>
                    <a:pt x="353455" y="60793"/>
                  </a:lnTo>
                  <a:lnTo>
                    <a:pt x="356358" y="45380"/>
                  </a:lnTo>
                  <a:lnTo>
                    <a:pt x="348970" y="76394"/>
                  </a:lnTo>
                  <a:lnTo>
                    <a:pt x="344588" y="99834"/>
                  </a:lnTo>
                  <a:lnTo>
                    <a:pt x="339994" y="131418"/>
                  </a:lnTo>
                  <a:lnTo>
                    <a:pt x="338452" y="150318"/>
                  </a:lnTo>
                  <a:lnTo>
                    <a:pt x="337424" y="170856"/>
                  </a:lnTo>
                  <a:lnTo>
                    <a:pt x="336738" y="192485"/>
                  </a:lnTo>
                  <a:lnTo>
                    <a:pt x="336281" y="214842"/>
                  </a:lnTo>
                  <a:lnTo>
                    <a:pt x="335977" y="237684"/>
                  </a:lnTo>
                  <a:lnTo>
                    <a:pt x="335774" y="260849"/>
                  </a:lnTo>
                  <a:lnTo>
                    <a:pt x="335638" y="285025"/>
                  </a:lnTo>
                  <a:lnTo>
                    <a:pt x="335548" y="309872"/>
                  </a:lnTo>
                  <a:lnTo>
                    <a:pt x="335488" y="335169"/>
                  </a:lnTo>
                  <a:lnTo>
                    <a:pt x="336241" y="360765"/>
                  </a:lnTo>
                  <a:lnTo>
                    <a:pt x="337538" y="386560"/>
                  </a:lnTo>
                  <a:lnTo>
                    <a:pt x="339195" y="412488"/>
                  </a:lnTo>
                  <a:lnTo>
                    <a:pt x="342682" y="438504"/>
                  </a:lnTo>
                  <a:lnTo>
                    <a:pt x="347388" y="464580"/>
                  </a:lnTo>
                  <a:lnTo>
                    <a:pt x="352906" y="490694"/>
                  </a:lnTo>
                  <a:lnTo>
                    <a:pt x="359760" y="515248"/>
                  </a:lnTo>
                  <a:lnTo>
                    <a:pt x="367504" y="538761"/>
                  </a:lnTo>
                  <a:lnTo>
                    <a:pt x="375842" y="561580"/>
                  </a:lnTo>
                  <a:lnTo>
                    <a:pt x="385369" y="583143"/>
                  </a:lnTo>
                  <a:lnTo>
                    <a:pt x="395689" y="603868"/>
                  </a:lnTo>
                  <a:lnTo>
                    <a:pt x="406538" y="624035"/>
                  </a:lnTo>
                  <a:lnTo>
                    <a:pt x="431293" y="657026"/>
                  </a:lnTo>
                  <a:lnTo>
                    <a:pt x="458963" y="682536"/>
                  </a:lnTo>
                  <a:lnTo>
                    <a:pt x="489782" y="699166"/>
                  </a:lnTo>
                  <a:lnTo>
                    <a:pt x="524117" y="705498"/>
                  </a:lnTo>
                  <a:lnTo>
                    <a:pt x="542163" y="706076"/>
                  </a:lnTo>
                  <a:lnTo>
                    <a:pt x="560544" y="703286"/>
                  </a:lnTo>
                  <a:lnTo>
                    <a:pt x="579147" y="698251"/>
                  </a:lnTo>
                  <a:lnTo>
                    <a:pt x="597900" y="691719"/>
                  </a:lnTo>
                  <a:lnTo>
                    <a:pt x="617546" y="683396"/>
                  </a:lnTo>
                  <a:lnTo>
                    <a:pt x="637786" y="673878"/>
                  </a:lnTo>
                  <a:lnTo>
                    <a:pt x="672182" y="656688"/>
                  </a:lnTo>
                  <a:lnTo>
                    <a:pt x="699699" y="64293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467"/>
            <p:cNvSpPr/>
            <p:nvPr/>
          </p:nvSpPr>
          <p:spPr>
            <a:xfrm>
              <a:off x="4514850" y="3593306"/>
              <a:ext cx="57151" cy="1288467"/>
            </a:xfrm>
            <a:custGeom>
              <a:avLst/>
              <a:gdLst/>
              <a:ahLst/>
              <a:cxnLst/>
              <a:rect l="0" t="0" r="0" b="0"/>
              <a:pathLst>
                <a:path w="57151" h="1288467">
                  <a:moveTo>
                    <a:pt x="57150" y="0"/>
                  </a:moveTo>
                  <a:lnTo>
                    <a:pt x="55033" y="31780"/>
                  </a:lnTo>
                  <a:lnTo>
                    <a:pt x="50653" y="61749"/>
                  </a:lnTo>
                  <a:lnTo>
                    <a:pt x="47263" y="80854"/>
                  </a:lnTo>
                  <a:lnTo>
                    <a:pt x="43415" y="101528"/>
                  </a:lnTo>
                  <a:lnTo>
                    <a:pt x="39262" y="125629"/>
                  </a:lnTo>
                  <a:lnTo>
                    <a:pt x="34906" y="152015"/>
                  </a:lnTo>
                  <a:lnTo>
                    <a:pt x="30414" y="179925"/>
                  </a:lnTo>
                  <a:lnTo>
                    <a:pt x="26626" y="210437"/>
                  </a:lnTo>
                  <a:lnTo>
                    <a:pt x="23307" y="242685"/>
                  </a:lnTo>
                  <a:lnTo>
                    <a:pt x="20300" y="276090"/>
                  </a:lnTo>
                  <a:lnTo>
                    <a:pt x="17502" y="311060"/>
                  </a:lnTo>
                  <a:lnTo>
                    <a:pt x="14843" y="347074"/>
                  </a:lnTo>
                  <a:lnTo>
                    <a:pt x="12277" y="383783"/>
                  </a:lnTo>
                  <a:lnTo>
                    <a:pt x="10566" y="421749"/>
                  </a:lnTo>
                  <a:lnTo>
                    <a:pt x="9425" y="460554"/>
                  </a:lnTo>
                  <a:lnTo>
                    <a:pt x="8665" y="499917"/>
                  </a:lnTo>
                  <a:lnTo>
                    <a:pt x="8158" y="539653"/>
                  </a:lnTo>
                  <a:lnTo>
                    <a:pt x="7820" y="579638"/>
                  </a:lnTo>
                  <a:lnTo>
                    <a:pt x="7594" y="619788"/>
                  </a:lnTo>
                  <a:lnTo>
                    <a:pt x="8238" y="659255"/>
                  </a:lnTo>
                  <a:lnTo>
                    <a:pt x="9461" y="698265"/>
                  </a:lnTo>
                  <a:lnTo>
                    <a:pt x="11070" y="736973"/>
                  </a:lnTo>
                  <a:lnTo>
                    <a:pt x="12936" y="774684"/>
                  </a:lnTo>
                  <a:lnTo>
                    <a:pt x="14974" y="811731"/>
                  </a:lnTo>
                  <a:lnTo>
                    <a:pt x="17126" y="848335"/>
                  </a:lnTo>
                  <a:lnTo>
                    <a:pt x="20149" y="884645"/>
                  </a:lnTo>
                  <a:lnTo>
                    <a:pt x="23751" y="920757"/>
                  </a:lnTo>
                  <a:lnTo>
                    <a:pt x="27741" y="956738"/>
                  </a:lnTo>
                  <a:lnTo>
                    <a:pt x="31194" y="990250"/>
                  </a:lnTo>
                  <a:lnTo>
                    <a:pt x="34289" y="1022117"/>
                  </a:lnTo>
                  <a:lnTo>
                    <a:pt x="37147" y="1052886"/>
                  </a:lnTo>
                  <a:lnTo>
                    <a:pt x="39846" y="1081337"/>
                  </a:lnTo>
                  <a:lnTo>
                    <a:pt x="42439" y="1108241"/>
                  </a:lnTo>
                  <a:lnTo>
                    <a:pt x="44961" y="1134115"/>
                  </a:lnTo>
                  <a:lnTo>
                    <a:pt x="47437" y="1157714"/>
                  </a:lnTo>
                  <a:lnTo>
                    <a:pt x="49881" y="1179797"/>
                  </a:lnTo>
                  <a:lnTo>
                    <a:pt x="52304" y="1200869"/>
                  </a:lnTo>
                  <a:lnTo>
                    <a:pt x="54996" y="1234866"/>
                  </a:lnTo>
                  <a:lnTo>
                    <a:pt x="56512" y="1269968"/>
                  </a:lnTo>
                  <a:lnTo>
                    <a:pt x="56073" y="1282774"/>
                  </a:lnTo>
                  <a:lnTo>
                    <a:pt x="54844" y="1286188"/>
                  </a:lnTo>
                  <a:lnTo>
                    <a:pt x="53232" y="1288466"/>
                  </a:lnTo>
                  <a:lnTo>
                    <a:pt x="50569" y="1288396"/>
                  </a:lnTo>
                  <a:lnTo>
                    <a:pt x="43377" y="1284085"/>
                  </a:lnTo>
                  <a:lnTo>
                    <a:pt x="34196" y="1257564"/>
                  </a:lnTo>
                  <a:lnTo>
                    <a:pt x="26840" y="1232811"/>
                  </a:lnTo>
                  <a:lnTo>
                    <a:pt x="18279" y="1204347"/>
                  </a:lnTo>
                  <a:lnTo>
                    <a:pt x="9182" y="1170530"/>
                  </a:lnTo>
                  <a:lnTo>
                    <a:pt x="0" y="113585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468"/>
            <p:cNvSpPr/>
            <p:nvPr/>
          </p:nvSpPr>
          <p:spPr>
            <a:xfrm>
              <a:off x="4343400" y="4043363"/>
              <a:ext cx="657226" cy="371476"/>
            </a:xfrm>
            <a:custGeom>
              <a:avLst/>
              <a:gdLst/>
              <a:ahLst/>
              <a:cxnLst/>
              <a:rect l="0" t="0" r="0" b="0"/>
              <a:pathLst>
                <a:path w="657226" h="371476">
                  <a:moveTo>
                    <a:pt x="0" y="371475"/>
                  </a:moveTo>
                  <a:lnTo>
                    <a:pt x="3792" y="371475"/>
                  </a:lnTo>
                  <a:lnTo>
                    <a:pt x="38113" y="361532"/>
                  </a:lnTo>
                  <a:lnTo>
                    <a:pt x="61389" y="357001"/>
                  </a:lnTo>
                  <a:lnTo>
                    <a:pt x="89196" y="351548"/>
                  </a:lnTo>
                  <a:lnTo>
                    <a:pt x="122722" y="343833"/>
                  </a:lnTo>
                  <a:lnTo>
                    <a:pt x="140552" y="340347"/>
                  </a:lnTo>
                  <a:lnTo>
                    <a:pt x="158789" y="337229"/>
                  </a:lnTo>
                  <a:lnTo>
                    <a:pt x="177297" y="334357"/>
                  </a:lnTo>
                  <a:lnTo>
                    <a:pt x="196779" y="330854"/>
                  </a:lnTo>
                  <a:lnTo>
                    <a:pt x="216911" y="326932"/>
                  </a:lnTo>
                  <a:lnTo>
                    <a:pt x="237476" y="322729"/>
                  </a:lnTo>
                  <a:lnTo>
                    <a:pt x="259124" y="317546"/>
                  </a:lnTo>
                  <a:lnTo>
                    <a:pt x="281493" y="311710"/>
                  </a:lnTo>
                  <a:lnTo>
                    <a:pt x="304343" y="305438"/>
                  </a:lnTo>
                  <a:lnTo>
                    <a:pt x="326720" y="298081"/>
                  </a:lnTo>
                  <a:lnTo>
                    <a:pt x="348782" y="290002"/>
                  </a:lnTo>
                  <a:lnTo>
                    <a:pt x="370634" y="281441"/>
                  </a:lnTo>
                  <a:lnTo>
                    <a:pt x="391552" y="272558"/>
                  </a:lnTo>
                  <a:lnTo>
                    <a:pt x="411847" y="263462"/>
                  </a:lnTo>
                  <a:lnTo>
                    <a:pt x="431727" y="254222"/>
                  </a:lnTo>
                  <a:lnTo>
                    <a:pt x="451331" y="242506"/>
                  </a:lnTo>
                  <a:lnTo>
                    <a:pt x="470750" y="229139"/>
                  </a:lnTo>
                  <a:lnTo>
                    <a:pt x="490046" y="214672"/>
                  </a:lnTo>
                  <a:lnTo>
                    <a:pt x="524185" y="183780"/>
                  </a:lnTo>
                  <a:lnTo>
                    <a:pt x="555234" y="150736"/>
                  </a:lnTo>
                  <a:lnTo>
                    <a:pt x="570181" y="133034"/>
                  </a:lnTo>
                  <a:lnTo>
                    <a:pt x="597901" y="98020"/>
                  </a:lnTo>
                  <a:lnTo>
                    <a:pt x="620805" y="66583"/>
                  </a:lnTo>
                  <a:lnTo>
                    <a:pt x="637334" y="38853"/>
                  </a:lnTo>
                  <a:lnTo>
                    <a:pt x="657225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469"/>
            <p:cNvSpPr/>
            <p:nvPr/>
          </p:nvSpPr>
          <p:spPr>
            <a:xfrm>
              <a:off x="3643313" y="4664869"/>
              <a:ext cx="107157" cy="207170"/>
            </a:xfrm>
            <a:custGeom>
              <a:avLst/>
              <a:gdLst/>
              <a:ahLst/>
              <a:cxnLst/>
              <a:rect l="0" t="0" r="0" b="0"/>
              <a:pathLst>
                <a:path w="107157" h="207170">
                  <a:moveTo>
                    <a:pt x="0" y="207169"/>
                  </a:moveTo>
                  <a:lnTo>
                    <a:pt x="7584" y="180622"/>
                  </a:lnTo>
                  <a:lnTo>
                    <a:pt x="21891" y="146422"/>
                  </a:lnTo>
                  <a:lnTo>
                    <a:pt x="31263" y="126190"/>
                  </a:lnTo>
                  <a:lnTo>
                    <a:pt x="43860" y="103176"/>
                  </a:lnTo>
                  <a:lnTo>
                    <a:pt x="58609" y="78309"/>
                  </a:lnTo>
                  <a:lnTo>
                    <a:pt x="74791" y="52206"/>
                  </a:lnTo>
                  <a:lnTo>
                    <a:pt x="107156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470"/>
            <p:cNvSpPr/>
            <p:nvPr/>
          </p:nvSpPr>
          <p:spPr>
            <a:xfrm>
              <a:off x="8059791" y="3771900"/>
              <a:ext cx="169810" cy="985944"/>
            </a:xfrm>
            <a:custGeom>
              <a:avLst/>
              <a:gdLst/>
              <a:ahLst/>
              <a:cxnLst/>
              <a:rect l="0" t="0" r="0" b="0"/>
              <a:pathLst>
                <a:path w="169810" h="985944">
                  <a:moveTo>
                    <a:pt x="169809" y="0"/>
                  </a:moveTo>
                  <a:lnTo>
                    <a:pt x="156830" y="32455"/>
                  </a:lnTo>
                  <a:lnTo>
                    <a:pt x="149224" y="54905"/>
                  </a:lnTo>
                  <a:lnTo>
                    <a:pt x="140552" y="84992"/>
                  </a:lnTo>
                  <a:lnTo>
                    <a:pt x="136017" y="101905"/>
                  </a:lnTo>
                  <a:lnTo>
                    <a:pt x="129818" y="121118"/>
                  </a:lnTo>
                  <a:lnTo>
                    <a:pt x="122511" y="141864"/>
                  </a:lnTo>
                  <a:lnTo>
                    <a:pt x="114465" y="163633"/>
                  </a:lnTo>
                  <a:lnTo>
                    <a:pt x="106719" y="186876"/>
                  </a:lnTo>
                  <a:lnTo>
                    <a:pt x="99174" y="211103"/>
                  </a:lnTo>
                  <a:lnTo>
                    <a:pt x="91763" y="235985"/>
                  </a:lnTo>
                  <a:lnTo>
                    <a:pt x="83647" y="262892"/>
                  </a:lnTo>
                  <a:lnTo>
                    <a:pt x="75061" y="291149"/>
                  </a:lnTo>
                  <a:lnTo>
                    <a:pt x="66163" y="320305"/>
                  </a:lnTo>
                  <a:lnTo>
                    <a:pt x="58642" y="350856"/>
                  </a:lnTo>
                  <a:lnTo>
                    <a:pt x="52042" y="382335"/>
                  </a:lnTo>
                  <a:lnTo>
                    <a:pt x="46054" y="414434"/>
                  </a:lnTo>
                  <a:lnTo>
                    <a:pt x="39681" y="446946"/>
                  </a:lnTo>
                  <a:lnTo>
                    <a:pt x="33051" y="479732"/>
                  </a:lnTo>
                  <a:lnTo>
                    <a:pt x="26249" y="512703"/>
                  </a:lnTo>
                  <a:lnTo>
                    <a:pt x="20921" y="545796"/>
                  </a:lnTo>
                  <a:lnTo>
                    <a:pt x="16576" y="578970"/>
                  </a:lnTo>
                  <a:lnTo>
                    <a:pt x="12885" y="612199"/>
                  </a:lnTo>
                  <a:lnTo>
                    <a:pt x="9630" y="644670"/>
                  </a:lnTo>
                  <a:lnTo>
                    <a:pt x="6667" y="676636"/>
                  </a:lnTo>
                  <a:lnTo>
                    <a:pt x="3897" y="708266"/>
                  </a:lnTo>
                  <a:lnTo>
                    <a:pt x="2051" y="738084"/>
                  </a:lnTo>
                  <a:lnTo>
                    <a:pt x="821" y="766693"/>
                  </a:lnTo>
                  <a:lnTo>
                    <a:pt x="0" y="794497"/>
                  </a:lnTo>
                  <a:lnTo>
                    <a:pt x="246" y="820971"/>
                  </a:lnTo>
                  <a:lnTo>
                    <a:pt x="1205" y="846558"/>
                  </a:lnTo>
                  <a:lnTo>
                    <a:pt x="2638" y="871553"/>
                  </a:lnTo>
                  <a:lnTo>
                    <a:pt x="3593" y="892979"/>
                  </a:lnTo>
                  <a:lnTo>
                    <a:pt x="4229" y="912026"/>
                  </a:lnTo>
                  <a:lnTo>
                    <a:pt x="5731" y="944301"/>
                  </a:lnTo>
                  <a:lnTo>
                    <a:pt x="11039" y="977147"/>
                  </a:lnTo>
                  <a:lnTo>
                    <a:pt x="15371" y="985943"/>
                  </a:lnTo>
                  <a:lnTo>
                    <a:pt x="17638" y="985908"/>
                  </a:lnTo>
                  <a:lnTo>
                    <a:pt x="19943" y="983503"/>
                  </a:lnTo>
                  <a:lnTo>
                    <a:pt x="24621" y="972894"/>
                  </a:lnTo>
                  <a:lnTo>
                    <a:pt x="30923" y="943020"/>
                  </a:lnTo>
                  <a:lnTo>
                    <a:pt x="32676" y="914950"/>
                  </a:lnTo>
                  <a:lnTo>
                    <a:pt x="33455" y="883953"/>
                  </a:lnTo>
                  <a:lnTo>
                    <a:pt x="33006" y="852449"/>
                  </a:lnTo>
                  <a:lnTo>
                    <a:pt x="30162" y="822572"/>
                  </a:lnTo>
                  <a:lnTo>
                    <a:pt x="26934" y="79295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471"/>
            <p:cNvSpPr/>
            <p:nvPr/>
          </p:nvSpPr>
          <p:spPr>
            <a:xfrm>
              <a:off x="2951952" y="4051119"/>
              <a:ext cx="662787" cy="876849"/>
            </a:xfrm>
            <a:custGeom>
              <a:avLst/>
              <a:gdLst/>
              <a:ahLst/>
              <a:cxnLst/>
              <a:rect l="0" t="0" r="0" b="0"/>
              <a:pathLst>
                <a:path w="662787" h="876849">
                  <a:moveTo>
                    <a:pt x="12704" y="585175"/>
                  </a:moveTo>
                  <a:lnTo>
                    <a:pt x="24904" y="577884"/>
                  </a:lnTo>
                  <a:lnTo>
                    <a:pt x="60025" y="544704"/>
                  </a:lnTo>
                  <a:lnTo>
                    <a:pt x="94723" y="514005"/>
                  </a:lnTo>
                  <a:lnTo>
                    <a:pt x="123505" y="487133"/>
                  </a:lnTo>
                  <a:lnTo>
                    <a:pt x="154818" y="455876"/>
                  </a:lnTo>
                  <a:lnTo>
                    <a:pt x="187255" y="420817"/>
                  </a:lnTo>
                  <a:lnTo>
                    <a:pt x="202890" y="401784"/>
                  </a:lnTo>
                  <a:lnTo>
                    <a:pt x="218076" y="381952"/>
                  </a:lnTo>
                  <a:lnTo>
                    <a:pt x="232963" y="361587"/>
                  </a:lnTo>
                  <a:lnTo>
                    <a:pt x="248443" y="340866"/>
                  </a:lnTo>
                  <a:lnTo>
                    <a:pt x="264320" y="319908"/>
                  </a:lnTo>
                  <a:lnTo>
                    <a:pt x="280460" y="298793"/>
                  </a:lnTo>
                  <a:lnTo>
                    <a:pt x="294396" y="277572"/>
                  </a:lnTo>
                  <a:lnTo>
                    <a:pt x="306861" y="256282"/>
                  </a:lnTo>
                  <a:lnTo>
                    <a:pt x="318346" y="234944"/>
                  </a:lnTo>
                  <a:lnTo>
                    <a:pt x="329178" y="213575"/>
                  </a:lnTo>
                  <a:lnTo>
                    <a:pt x="339574" y="192185"/>
                  </a:lnTo>
                  <a:lnTo>
                    <a:pt x="349680" y="170782"/>
                  </a:lnTo>
                  <a:lnTo>
                    <a:pt x="358005" y="150956"/>
                  </a:lnTo>
                  <a:lnTo>
                    <a:pt x="365142" y="132183"/>
                  </a:lnTo>
                  <a:lnTo>
                    <a:pt x="375718" y="97301"/>
                  </a:lnTo>
                  <a:lnTo>
                    <a:pt x="380419" y="65923"/>
                  </a:lnTo>
                  <a:lnTo>
                    <a:pt x="382508" y="40336"/>
                  </a:lnTo>
                  <a:lnTo>
                    <a:pt x="381849" y="19968"/>
                  </a:lnTo>
                  <a:lnTo>
                    <a:pt x="376265" y="5624"/>
                  </a:lnTo>
                  <a:lnTo>
                    <a:pt x="371759" y="1958"/>
                  </a:lnTo>
                  <a:lnTo>
                    <a:pt x="366374" y="307"/>
                  </a:lnTo>
                  <a:lnTo>
                    <a:pt x="360403" y="0"/>
                  </a:lnTo>
                  <a:lnTo>
                    <a:pt x="345301" y="6010"/>
                  </a:lnTo>
                  <a:lnTo>
                    <a:pt x="314716" y="27014"/>
                  </a:lnTo>
                  <a:lnTo>
                    <a:pt x="289013" y="49766"/>
                  </a:lnTo>
                  <a:lnTo>
                    <a:pt x="261714" y="81044"/>
                  </a:lnTo>
                  <a:lnTo>
                    <a:pt x="246973" y="99863"/>
                  </a:lnTo>
                  <a:lnTo>
                    <a:pt x="231590" y="120346"/>
                  </a:lnTo>
                  <a:lnTo>
                    <a:pt x="215778" y="141939"/>
                  </a:lnTo>
                  <a:lnTo>
                    <a:pt x="199681" y="165065"/>
                  </a:lnTo>
                  <a:lnTo>
                    <a:pt x="183393" y="189214"/>
                  </a:lnTo>
                  <a:lnTo>
                    <a:pt x="166978" y="214045"/>
                  </a:lnTo>
                  <a:lnTo>
                    <a:pt x="150478" y="239330"/>
                  </a:lnTo>
                  <a:lnTo>
                    <a:pt x="133922" y="264918"/>
                  </a:lnTo>
                  <a:lnTo>
                    <a:pt x="117329" y="290708"/>
                  </a:lnTo>
                  <a:lnTo>
                    <a:pt x="101504" y="317426"/>
                  </a:lnTo>
                  <a:lnTo>
                    <a:pt x="86192" y="344763"/>
                  </a:lnTo>
                  <a:lnTo>
                    <a:pt x="71221" y="372513"/>
                  </a:lnTo>
                  <a:lnTo>
                    <a:pt x="58065" y="401331"/>
                  </a:lnTo>
                  <a:lnTo>
                    <a:pt x="46120" y="430862"/>
                  </a:lnTo>
                  <a:lnTo>
                    <a:pt x="34981" y="460869"/>
                  </a:lnTo>
                  <a:lnTo>
                    <a:pt x="25174" y="489604"/>
                  </a:lnTo>
                  <a:lnTo>
                    <a:pt x="16255" y="517492"/>
                  </a:lnTo>
                  <a:lnTo>
                    <a:pt x="7928" y="544816"/>
                  </a:lnTo>
                  <a:lnTo>
                    <a:pt x="3170" y="571762"/>
                  </a:lnTo>
                  <a:lnTo>
                    <a:pt x="792" y="598458"/>
                  </a:lnTo>
                  <a:lnTo>
                    <a:pt x="0" y="624987"/>
                  </a:lnTo>
                  <a:lnTo>
                    <a:pt x="1853" y="650610"/>
                  </a:lnTo>
                  <a:lnTo>
                    <a:pt x="5470" y="675629"/>
                  </a:lnTo>
                  <a:lnTo>
                    <a:pt x="10263" y="700246"/>
                  </a:lnTo>
                  <a:lnTo>
                    <a:pt x="18221" y="723008"/>
                  </a:lnTo>
                  <a:lnTo>
                    <a:pt x="28288" y="744532"/>
                  </a:lnTo>
                  <a:lnTo>
                    <a:pt x="39762" y="765232"/>
                  </a:lnTo>
                  <a:lnTo>
                    <a:pt x="69445" y="800931"/>
                  </a:lnTo>
                  <a:lnTo>
                    <a:pt x="104597" y="831085"/>
                  </a:lnTo>
                  <a:lnTo>
                    <a:pt x="123972" y="843571"/>
                  </a:lnTo>
                  <a:lnTo>
                    <a:pt x="144033" y="855071"/>
                  </a:lnTo>
                  <a:lnTo>
                    <a:pt x="165344" y="863531"/>
                  </a:lnTo>
                  <a:lnTo>
                    <a:pt x="187489" y="869964"/>
                  </a:lnTo>
                  <a:lnTo>
                    <a:pt x="210190" y="875047"/>
                  </a:lnTo>
                  <a:lnTo>
                    <a:pt x="234055" y="876848"/>
                  </a:lnTo>
                  <a:lnTo>
                    <a:pt x="258697" y="876461"/>
                  </a:lnTo>
                  <a:lnTo>
                    <a:pt x="283856" y="874615"/>
                  </a:lnTo>
                  <a:lnTo>
                    <a:pt x="309359" y="868623"/>
                  </a:lnTo>
                  <a:lnTo>
                    <a:pt x="335093" y="859865"/>
                  </a:lnTo>
                  <a:lnTo>
                    <a:pt x="360980" y="849264"/>
                  </a:lnTo>
                  <a:lnTo>
                    <a:pt x="387763" y="835847"/>
                  </a:lnTo>
                  <a:lnTo>
                    <a:pt x="415144" y="820552"/>
                  </a:lnTo>
                  <a:lnTo>
                    <a:pt x="442922" y="804005"/>
                  </a:lnTo>
                  <a:lnTo>
                    <a:pt x="470966" y="785037"/>
                  </a:lnTo>
                  <a:lnTo>
                    <a:pt x="499187" y="764454"/>
                  </a:lnTo>
                  <a:lnTo>
                    <a:pt x="527526" y="742794"/>
                  </a:lnTo>
                  <a:lnTo>
                    <a:pt x="555150" y="718829"/>
                  </a:lnTo>
                  <a:lnTo>
                    <a:pt x="582297" y="693328"/>
                  </a:lnTo>
                  <a:lnTo>
                    <a:pt x="609127" y="666802"/>
                  </a:lnTo>
                  <a:lnTo>
                    <a:pt x="662786" y="6137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Shape-472"/>
            <p:cNvSpPr/>
            <p:nvPr/>
          </p:nvSpPr>
          <p:spPr>
            <a:xfrm>
              <a:off x="5670966" y="3802718"/>
              <a:ext cx="808416" cy="949014"/>
            </a:xfrm>
            <a:custGeom>
              <a:avLst/>
              <a:gdLst/>
              <a:ahLst/>
              <a:cxnLst/>
              <a:rect l="0" t="0" r="0" b="0"/>
              <a:pathLst>
                <a:path w="808416" h="949014">
                  <a:moveTo>
                    <a:pt x="415509" y="462101"/>
                  </a:moveTo>
                  <a:lnTo>
                    <a:pt x="415509" y="448366"/>
                  </a:lnTo>
                  <a:lnTo>
                    <a:pt x="404103" y="425080"/>
                  </a:lnTo>
                  <a:lnTo>
                    <a:pt x="395623" y="411516"/>
                  </a:lnTo>
                  <a:lnTo>
                    <a:pt x="374339" y="394284"/>
                  </a:lnTo>
                  <a:lnTo>
                    <a:pt x="340340" y="382916"/>
                  </a:lnTo>
                  <a:lnTo>
                    <a:pt x="311721" y="383516"/>
                  </a:lnTo>
                  <a:lnTo>
                    <a:pt x="280481" y="389868"/>
                  </a:lnTo>
                  <a:lnTo>
                    <a:pt x="248076" y="400629"/>
                  </a:lnTo>
                  <a:lnTo>
                    <a:pt x="213036" y="419699"/>
                  </a:lnTo>
                  <a:lnTo>
                    <a:pt x="194802" y="431451"/>
                  </a:lnTo>
                  <a:lnTo>
                    <a:pt x="159725" y="459327"/>
                  </a:lnTo>
                  <a:lnTo>
                    <a:pt x="125615" y="491030"/>
                  </a:lnTo>
                  <a:lnTo>
                    <a:pt x="91934" y="526288"/>
                  </a:lnTo>
                  <a:lnTo>
                    <a:pt x="76761" y="545373"/>
                  </a:lnTo>
                  <a:lnTo>
                    <a:pt x="62677" y="565241"/>
                  </a:lnTo>
                  <a:lnTo>
                    <a:pt x="49319" y="585629"/>
                  </a:lnTo>
                  <a:lnTo>
                    <a:pt x="38032" y="607159"/>
                  </a:lnTo>
                  <a:lnTo>
                    <a:pt x="28126" y="629450"/>
                  </a:lnTo>
                  <a:lnTo>
                    <a:pt x="19141" y="652248"/>
                  </a:lnTo>
                  <a:lnTo>
                    <a:pt x="12358" y="674591"/>
                  </a:lnTo>
                  <a:lnTo>
                    <a:pt x="7042" y="696629"/>
                  </a:lnTo>
                  <a:lnTo>
                    <a:pt x="2703" y="718466"/>
                  </a:lnTo>
                  <a:lnTo>
                    <a:pt x="605" y="740961"/>
                  </a:lnTo>
                  <a:lnTo>
                    <a:pt x="0" y="763895"/>
                  </a:lnTo>
                  <a:lnTo>
                    <a:pt x="391" y="787122"/>
                  </a:lnTo>
                  <a:lnTo>
                    <a:pt x="3033" y="808163"/>
                  </a:lnTo>
                  <a:lnTo>
                    <a:pt x="7175" y="827746"/>
                  </a:lnTo>
                  <a:lnTo>
                    <a:pt x="12317" y="846358"/>
                  </a:lnTo>
                  <a:lnTo>
                    <a:pt x="28615" y="881855"/>
                  </a:lnTo>
                  <a:lnTo>
                    <a:pt x="50675" y="912977"/>
                  </a:lnTo>
                  <a:lnTo>
                    <a:pt x="79000" y="934746"/>
                  </a:lnTo>
                  <a:lnTo>
                    <a:pt x="110110" y="946009"/>
                  </a:lnTo>
                  <a:lnTo>
                    <a:pt x="126185" y="949013"/>
                  </a:lnTo>
                  <a:lnTo>
                    <a:pt x="160979" y="943883"/>
                  </a:lnTo>
                  <a:lnTo>
                    <a:pt x="179147" y="938070"/>
                  </a:lnTo>
                  <a:lnTo>
                    <a:pt x="197610" y="927051"/>
                  </a:lnTo>
                  <a:lnTo>
                    <a:pt x="216268" y="912562"/>
                  </a:lnTo>
                  <a:lnTo>
                    <a:pt x="235056" y="895758"/>
                  </a:lnTo>
                  <a:lnTo>
                    <a:pt x="253139" y="874237"/>
                  </a:lnTo>
                  <a:lnTo>
                    <a:pt x="270750" y="849571"/>
                  </a:lnTo>
                  <a:lnTo>
                    <a:pt x="288046" y="822808"/>
                  </a:lnTo>
                  <a:lnTo>
                    <a:pt x="304340" y="793060"/>
                  </a:lnTo>
                  <a:lnTo>
                    <a:pt x="319965" y="761321"/>
                  </a:lnTo>
                  <a:lnTo>
                    <a:pt x="335144" y="728256"/>
                  </a:lnTo>
                  <a:lnTo>
                    <a:pt x="350026" y="691925"/>
                  </a:lnTo>
                  <a:lnTo>
                    <a:pt x="364711" y="653417"/>
                  </a:lnTo>
                  <a:lnTo>
                    <a:pt x="379262" y="613457"/>
                  </a:lnTo>
                  <a:lnTo>
                    <a:pt x="392138" y="572530"/>
                  </a:lnTo>
                  <a:lnTo>
                    <a:pt x="403897" y="530958"/>
                  </a:lnTo>
                  <a:lnTo>
                    <a:pt x="414911" y="488956"/>
                  </a:lnTo>
                  <a:lnTo>
                    <a:pt x="425429" y="447460"/>
                  </a:lnTo>
                  <a:lnTo>
                    <a:pt x="435616" y="406303"/>
                  </a:lnTo>
                  <a:lnTo>
                    <a:pt x="445583" y="365371"/>
                  </a:lnTo>
                  <a:lnTo>
                    <a:pt x="453814" y="326971"/>
                  </a:lnTo>
                  <a:lnTo>
                    <a:pt x="460889" y="290258"/>
                  </a:lnTo>
                  <a:lnTo>
                    <a:pt x="467194" y="254670"/>
                  </a:lnTo>
                  <a:lnTo>
                    <a:pt x="472985" y="222214"/>
                  </a:lnTo>
                  <a:lnTo>
                    <a:pt x="478432" y="191845"/>
                  </a:lnTo>
                  <a:lnTo>
                    <a:pt x="483651" y="162867"/>
                  </a:lnTo>
                  <a:lnTo>
                    <a:pt x="488718" y="137199"/>
                  </a:lnTo>
                  <a:lnTo>
                    <a:pt x="493684" y="113738"/>
                  </a:lnTo>
                  <a:lnTo>
                    <a:pt x="498582" y="91746"/>
                  </a:lnTo>
                  <a:lnTo>
                    <a:pt x="504024" y="56728"/>
                  </a:lnTo>
                  <a:lnTo>
                    <a:pt x="507237" y="29523"/>
                  </a:lnTo>
                  <a:lnTo>
                    <a:pt x="513650" y="1121"/>
                  </a:lnTo>
                  <a:lnTo>
                    <a:pt x="514274" y="0"/>
                  </a:lnTo>
                  <a:lnTo>
                    <a:pt x="507586" y="27715"/>
                  </a:lnTo>
                  <a:lnTo>
                    <a:pt x="502470" y="53934"/>
                  </a:lnTo>
                  <a:lnTo>
                    <a:pt x="494904" y="89399"/>
                  </a:lnTo>
                  <a:lnTo>
                    <a:pt x="490664" y="110446"/>
                  </a:lnTo>
                  <a:lnTo>
                    <a:pt x="486250" y="133208"/>
                  </a:lnTo>
                  <a:lnTo>
                    <a:pt x="481720" y="157114"/>
                  </a:lnTo>
                  <a:lnTo>
                    <a:pt x="477112" y="183370"/>
                  </a:lnTo>
                  <a:lnTo>
                    <a:pt x="472453" y="211193"/>
                  </a:lnTo>
                  <a:lnTo>
                    <a:pt x="467759" y="240060"/>
                  </a:lnTo>
                  <a:lnTo>
                    <a:pt x="462249" y="270417"/>
                  </a:lnTo>
                  <a:lnTo>
                    <a:pt x="456194" y="301768"/>
                  </a:lnTo>
                  <a:lnTo>
                    <a:pt x="449776" y="333781"/>
                  </a:lnTo>
                  <a:lnTo>
                    <a:pt x="444704" y="366235"/>
                  </a:lnTo>
                  <a:lnTo>
                    <a:pt x="440528" y="398984"/>
                  </a:lnTo>
                  <a:lnTo>
                    <a:pt x="436951" y="431929"/>
                  </a:lnTo>
                  <a:lnTo>
                    <a:pt x="433772" y="464211"/>
                  </a:lnTo>
                  <a:lnTo>
                    <a:pt x="430860" y="496052"/>
                  </a:lnTo>
                  <a:lnTo>
                    <a:pt x="428124" y="527598"/>
                  </a:lnTo>
                  <a:lnTo>
                    <a:pt x="427888" y="558153"/>
                  </a:lnTo>
                  <a:lnTo>
                    <a:pt x="429318" y="588048"/>
                  </a:lnTo>
                  <a:lnTo>
                    <a:pt x="431858" y="617503"/>
                  </a:lnTo>
                  <a:lnTo>
                    <a:pt x="435934" y="645871"/>
                  </a:lnTo>
                  <a:lnTo>
                    <a:pt x="441032" y="673514"/>
                  </a:lnTo>
                  <a:lnTo>
                    <a:pt x="446812" y="700674"/>
                  </a:lnTo>
                  <a:lnTo>
                    <a:pt x="453840" y="725131"/>
                  </a:lnTo>
                  <a:lnTo>
                    <a:pt x="461700" y="747786"/>
                  </a:lnTo>
                  <a:lnTo>
                    <a:pt x="470116" y="769239"/>
                  </a:lnTo>
                  <a:lnTo>
                    <a:pt x="478901" y="789097"/>
                  </a:lnTo>
                  <a:lnTo>
                    <a:pt x="487933" y="807892"/>
                  </a:lnTo>
                  <a:lnTo>
                    <a:pt x="508023" y="840417"/>
                  </a:lnTo>
                  <a:lnTo>
                    <a:pt x="532826" y="862810"/>
                  </a:lnTo>
                  <a:lnTo>
                    <a:pt x="559725" y="872233"/>
                  </a:lnTo>
                  <a:lnTo>
                    <a:pt x="573566" y="873635"/>
                  </a:lnTo>
                  <a:lnTo>
                    <a:pt x="601643" y="864609"/>
                  </a:lnTo>
                  <a:lnTo>
                    <a:pt x="630792" y="843400"/>
                  </a:lnTo>
                  <a:lnTo>
                    <a:pt x="646343" y="826631"/>
                  </a:lnTo>
                  <a:lnTo>
                    <a:pt x="662267" y="807515"/>
                  </a:lnTo>
                  <a:lnTo>
                    <a:pt x="677646" y="784452"/>
                  </a:lnTo>
                  <a:lnTo>
                    <a:pt x="692661" y="758758"/>
                  </a:lnTo>
                  <a:lnTo>
                    <a:pt x="707433" y="731310"/>
                  </a:lnTo>
                  <a:lnTo>
                    <a:pt x="722044" y="702692"/>
                  </a:lnTo>
                  <a:lnTo>
                    <a:pt x="736547" y="673295"/>
                  </a:lnTo>
                  <a:lnTo>
                    <a:pt x="750978" y="643378"/>
                  </a:lnTo>
                  <a:lnTo>
                    <a:pt x="763774" y="613909"/>
                  </a:lnTo>
                  <a:lnTo>
                    <a:pt x="775479" y="584737"/>
                  </a:lnTo>
                  <a:lnTo>
                    <a:pt x="786458" y="555764"/>
                  </a:lnTo>
                  <a:lnTo>
                    <a:pt x="808415" y="49782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Shape-473"/>
            <p:cNvSpPr/>
            <p:nvPr/>
          </p:nvSpPr>
          <p:spPr>
            <a:xfrm>
              <a:off x="6429787" y="4121944"/>
              <a:ext cx="135320" cy="578572"/>
            </a:xfrm>
            <a:custGeom>
              <a:avLst/>
              <a:gdLst/>
              <a:ahLst/>
              <a:cxnLst/>
              <a:rect l="0" t="0" r="0" b="0"/>
              <a:pathLst>
                <a:path w="135320" h="578572">
                  <a:moveTo>
                    <a:pt x="92457" y="0"/>
                  </a:moveTo>
                  <a:lnTo>
                    <a:pt x="92457" y="7585"/>
                  </a:lnTo>
                  <a:lnTo>
                    <a:pt x="81844" y="37364"/>
                  </a:lnTo>
                  <a:lnTo>
                    <a:pt x="76363" y="61056"/>
                  </a:lnTo>
                  <a:lnTo>
                    <a:pt x="67048" y="91694"/>
                  </a:lnTo>
                  <a:lnTo>
                    <a:pt x="61230" y="108754"/>
                  </a:lnTo>
                  <a:lnTo>
                    <a:pt x="55764" y="128065"/>
                  </a:lnTo>
                  <a:lnTo>
                    <a:pt x="50532" y="148877"/>
                  </a:lnTo>
                  <a:lnTo>
                    <a:pt x="45457" y="170689"/>
                  </a:lnTo>
                  <a:lnTo>
                    <a:pt x="39693" y="193167"/>
                  </a:lnTo>
                  <a:lnTo>
                    <a:pt x="33468" y="216090"/>
                  </a:lnTo>
                  <a:lnTo>
                    <a:pt x="26937" y="239310"/>
                  </a:lnTo>
                  <a:lnTo>
                    <a:pt x="20996" y="263521"/>
                  </a:lnTo>
                  <a:lnTo>
                    <a:pt x="15447" y="288393"/>
                  </a:lnTo>
                  <a:lnTo>
                    <a:pt x="10161" y="313706"/>
                  </a:lnTo>
                  <a:lnTo>
                    <a:pt x="6636" y="339312"/>
                  </a:lnTo>
                  <a:lnTo>
                    <a:pt x="4287" y="365114"/>
                  </a:lnTo>
                  <a:lnTo>
                    <a:pt x="2720" y="391047"/>
                  </a:lnTo>
                  <a:lnTo>
                    <a:pt x="1676" y="415479"/>
                  </a:lnTo>
                  <a:lnTo>
                    <a:pt x="980" y="438911"/>
                  </a:lnTo>
                  <a:lnTo>
                    <a:pt x="516" y="461676"/>
                  </a:lnTo>
                  <a:lnTo>
                    <a:pt x="207" y="482409"/>
                  </a:lnTo>
                  <a:lnTo>
                    <a:pt x="0" y="501787"/>
                  </a:lnTo>
                  <a:lnTo>
                    <a:pt x="2152" y="535754"/>
                  </a:lnTo>
                  <a:lnTo>
                    <a:pt x="11047" y="561434"/>
                  </a:lnTo>
                  <a:lnTo>
                    <a:pt x="20820" y="574963"/>
                  </a:lnTo>
                  <a:lnTo>
                    <a:pt x="25649" y="578571"/>
                  </a:lnTo>
                  <a:lnTo>
                    <a:pt x="31250" y="577008"/>
                  </a:lnTo>
                  <a:lnTo>
                    <a:pt x="43823" y="564687"/>
                  </a:lnTo>
                  <a:lnTo>
                    <a:pt x="57348" y="535399"/>
                  </a:lnTo>
                  <a:lnTo>
                    <a:pt x="64288" y="516476"/>
                  </a:lnTo>
                  <a:lnTo>
                    <a:pt x="71296" y="492749"/>
                  </a:lnTo>
                  <a:lnTo>
                    <a:pt x="78350" y="465818"/>
                  </a:lnTo>
                  <a:lnTo>
                    <a:pt x="85433" y="436751"/>
                  </a:lnTo>
                  <a:lnTo>
                    <a:pt x="92537" y="403880"/>
                  </a:lnTo>
                  <a:lnTo>
                    <a:pt x="99654" y="368472"/>
                  </a:lnTo>
                  <a:lnTo>
                    <a:pt x="106780" y="331373"/>
                  </a:lnTo>
                  <a:lnTo>
                    <a:pt x="113118" y="293146"/>
                  </a:lnTo>
                  <a:lnTo>
                    <a:pt x="118931" y="254168"/>
                  </a:lnTo>
                  <a:lnTo>
                    <a:pt x="124394" y="214689"/>
                  </a:lnTo>
                  <a:lnTo>
                    <a:pt x="128035" y="188370"/>
                  </a:lnTo>
                  <a:lnTo>
                    <a:pt x="135319" y="13573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Shape-474"/>
            <p:cNvSpPr/>
            <p:nvPr/>
          </p:nvSpPr>
          <p:spPr>
            <a:xfrm>
              <a:off x="6575601" y="3893344"/>
              <a:ext cx="46656" cy="107157"/>
            </a:xfrm>
            <a:custGeom>
              <a:avLst/>
              <a:gdLst/>
              <a:ahLst/>
              <a:cxnLst/>
              <a:rect l="0" t="0" r="0" b="0"/>
              <a:pathLst>
                <a:path w="46656" h="107157">
                  <a:moveTo>
                    <a:pt x="3793" y="0"/>
                  </a:moveTo>
                  <a:lnTo>
                    <a:pt x="0" y="7585"/>
                  </a:lnTo>
                  <a:lnTo>
                    <a:pt x="255" y="15541"/>
                  </a:lnTo>
                  <a:lnTo>
                    <a:pt x="9823" y="44762"/>
                  </a:lnTo>
                  <a:lnTo>
                    <a:pt x="28062" y="79427"/>
                  </a:lnTo>
                  <a:lnTo>
                    <a:pt x="46655" y="10715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Shape-475"/>
            <p:cNvSpPr/>
            <p:nvPr/>
          </p:nvSpPr>
          <p:spPr>
            <a:xfrm>
              <a:off x="6694209" y="4170865"/>
              <a:ext cx="728148" cy="547596"/>
            </a:xfrm>
            <a:custGeom>
              <a:avLst/>
              <a:gdLst/>
              <a:ahLst/>
              <a:cxnLst/>
              <a:rect l="0" t="0" r="0" b="0"/>
              <a:pathLst>
                <a:path w="728148" h="547596">
                  <a:moveTo>
                    <a:pt x="463829" y="215398"/>
                  </a:moveTo>
                  <a:lnTo>
                    <a:pt x="476013" y="183737"/>
                  </a:lnTo>
                  <a:lnTo>
                    <a:pt x="481374" y="152747"/>
                  </a:lnTo>
                  <a:lnTo>
                    <a:pt x="480093" y="127228"/>
                  </a:lnTo>
                  <a:lnTo>
                    <a:pt x="474761" y="102128"/>
                  </a:lnTo>
                  <a:lnTo>
                    <a:pt x="465513" y="78537"/>
                  </a:lnTo>
                  <a:lnTo>
                    <a:pt x="441661" y="47405"/>
                  </a:lnTo>
                  <a:lnTo>
                    <a:pt x="420903" y="27757"/>
                  </a:lnTo>
                  <a:lnTo>
                    <a:pt x="394215" y="14792"/>
                  </a:lnTo>
                  <a:lnTo>
                    <a:pt x="363833" y="6383"/>
                  </a:lnTo>
                  <a:lnTo>
                    <a:pt x="331809" y="0"/>
                  </a:lnTo>
                  <a:lnTo>
                    <a:pt x="313904" y="362"/>
                  </a:lnTo>
                  <a:lnTo>
                    <a:pt x="294822" y="2984"/>
                  </a:lnTo>
                  <a:lnTo>
                    <a:pt x="274958" y="7114"/>
                  </a:lnTo>
                  <a:lnTo>
                    <a:pt x="255364" y="13042"/>
                  </a:lnTo>
                  <a:lnTo>
                    <a:pt x="235952" y="20169"/>
                  </a:lnTo>
                  <a:lnTo>
                    <a:pt x="216661" y="28095"/>
                  </a:lnTo>
                  <a:lnTo>
                    <a:pt x="197450" y="38142"/>
                  </a:lnTo>
                  <a:lnTo>
                    <a:pt x="178293" y="49602"/>
                  </a:lnTo>
                  <a:lnTo>
                    <a:pt x="159171" y="62005"/>
                  </a:lnTo>
                  <a:lnTo>
                    <a:pt x="140868" y="76623"/>
                  </a:lnTo>
                  <a:lnTo>
                    <a:pt x="105713" y="109799"/>
                  </a:lnTo>
                  <a:lnTo>
                    <a:pt x="90147" y="127536"/>
                  </a:lnTo>
                  <a:lnTo>
                    <a:pt x="75802" y="145711"/>
                  </a:lnTo>
                  <a:lnTo>
                    <a:pt x="62269" y="164177"/>
                  </a:lnTo>
                  <a:lnTo>
                    <a:pt x="50072" y="183632"/>
                  </a:lnTo>
                  <a:lnTo>
                    <a:pt x="38766" y="203745"/>
                  </a:lnTo>
                  <a:lnTo>
                    <a:pt x="28054" y="224298"/>
                  </a:lnTo>
                  <a:lnTo>
                    <a:pt x="19324" y="245937"/>
                  </a:lnTo>
                  <a:lnTo>
                    <a:pt x="11917" y="268301"/>
                  </a:lnTo>
                  <a:lnTo>
                    <a:pt x="5392" y="291148"/>
                  </a:lnTo>
                  <a:lnTo>
                    <a:pt x="1835" y="313523"/>
                  </a:lnTo>
                  <a:lnTo>
                    <a:pt x="258" y="335583"/>
                  </a:lnTo>
                  <a:lnTo>
                    <a:pt x="0" y="357434"/>
                  </a:lnTo>
                  <a:lnTo>
                    <a:pt x="1416" y="379144"/>
                  </a:lnTo>
                  <a:lnTo>
                    <a:pt x="3947" y="400762"/>
                  </a:lnTo>
                  <a:lnTo>
                    <a:pt x="7222" y="422318"/>
                  </a:lnTo>
                  <a:lnTo>
                    <a:pt x="13375" y="441450"/>
                  </a:lnTo>
                  <a:lnTo>
                    <a:pt x="30793" y="475409"/>
                  </a:lnTo>
                  <a:lnTo>
                    <a:pt x="53881" y="504260"/>
                  </a:lnTo>
                  <a:lnTo>
                    <a:pt x="80017" y="527931"/>
                  </a:lnTo>
                  <a:lnTo>
                    <a:pt x="107508" y="543743"/>
                  </a:lnTo>
                  <a:lnTo>
                    <a:pt x="139835" y="547595"/>
                  </a:lnTo>
                  <a:lnTo>
                    <a:pt x="174575" y="542428"/>
                  </a:lnTo>
                  <a:lnTo>
                    <a:pt x="208536" y="529549"/>
                  </a:lnTo>
                  <a:lnTo>
                    <a:pt x="226165" y="519288"/>
                  </a:lnTo>
                  <a:lnTo>
                    <a:pt x="244267" y="506891"/>
                  </a:lnTo>
                  <a:lnTo>
                    <a:pt x="262686" y="493070"/>
                  </a:lnTo>
                  <a:lnTo>
                    <a:pt x="281315" y="476713"/>
                  </a:lnTo>
                  <a:lnTo>
                    <a:pt x="300083" y="458664"/>
                  </a:lnTo>
                  <a:lnTo>
                    <a:pt x="318947" y="439488"/>
                  </a:lnTo>
                  <a:lnTo>
                    <a:pt x="336284" y="418766"/>
                  </a:lnTo>
                  <a:lnTo>
                    <a:pt x="352605" y="397014"/>
                  </a:lnTo>
                  <a:lnTo>
                    <a:pt x="368248" y="374575"/>
                  </a:lnTo>
                  <a:lnTo>
                    <a:pt x="382646" y="351678"/>
                  </a:lnTo>
                  <a:lnTo>
                    <a:pt x="396213" y="328476"/>
                  </a:lnTo>
                  <a:lnTo>
                    <a:pt x="409226" y="305071"/>
                  </a:lnTo>
                  <a:lnTo>
                    <a:pt x="421077" y="282323"/>
                  </a:lnTo>
                  <a:lnTo>
                    <a:pt x="432153" y="260015"/>
                  </a:lnTo>
                  <a:lnTo>
                    <a:pt x="442711" y="237999"/>
                  </a:lnTo>
                  <a:lnTo>
                    <a:pt x="452132" y="216971"/>
                  </a:lnTo>
                  <a:lnTo>
                    <a:pt x="460793" y="196603"/>
                  </a:lnTo>
                  <a:lnTo>
                    <a:pt x="468948" y="176674"/>
                  </a:lnTo>
                  <a:lnTo>
                    <a:pt x="480127" y="141831"/>
                  </a:lnTo>
                  <a:lnTo>
                    <a:pt x="486947" y="112851"/>
                  </a:lnTo>
                  <a:lnTo>
                    <a:pt x="490787" y="83942"/>
                  </a:lnTo>
                  <a:lnTo>
                    <a:pt x="491685" y="70719"/>
                  </a:lnTo>
                  <a:lnTo>
                    <a:pt x="491131" y="67351"/>
                  </a:lnTo>
                  <a:lnTo>
                    <a:pt x="489967" y="65900"/>
                  </a:lnTo>
                  <a:lnTo>
                    <a:pt x="488398" y="65726"/>
                  </a:lnTo>
                  <a:lnTo>
                    <a:pt x="484538" y="74000"/>
                  </a:lnTo>
                  <a:lnTo>
                    <a:pt x="471799" y="108974"/>
                  </a:lnTo>
                  <a:lnTo>
                    <a:pt x="463138" y="135290"/>
                  </a:lnTo>
                  <a:lnTo>
                    <a:pt x="453997" y="166300"/>
                  </a:lnTo>
                  <a:lnTo>
                    <a:pt x="444642" y="201250"/>
                  </a:lnTo>
                  <a:lnTo>
                    <a:pt x="439925" y="221047"/>
                  </a:lnTo>
                  <a:lnTo>
                    <a:pt x="435193" y="242182"/>
                  </a:lnTo>
                  <a:lnTo>
                    <a:pt x="430451" y="264210"/>
                  </a:lnTo>
                  <a:lnTo>
                    <a:pt x="426495" y="286039"/>
                  </a:lnTo>
                  <a:lnTo>
                    <a:pt x="423065" y="307736"/>
                  </a:lnTo>
                  <a:lnTo>
                    <a:pt x="419984" y="329344"/>
                  </a:lnTo>
                  <a:lnTo>
                    <a:pt x="418724" y="350099"/>
                  </a:lnTo>
                  <a:lnTo>
                    <a:pt x="418678" y="370286"/>
                  </a:lnTo>
                  <a:lnTo>
                    <a:pt x="419441" y="390094"/>
                  </a:lnTo>
                  <a:lnTo>
                    <a:pt x="421537" y="409649"/>
                  </a:lnTo>
                  <a:lnTo>
                    <a:pt x="424522" y="429036"/>
                  </a:lnTo>
                  <a:lnTo>
                    <a:pt x="428099" y="448311"/>
                  </a:lnTo>
                  <a:lnTo>
                    <a:pt x="438424" y="480310"/>
                  </a:lnTo>
                  <a:lnTo>
                    <a:pt x="451744" y="506174"/>
                  </a:lnTo>
                  <a:lnTo>
                    <a:pt x="468248" y="525606"/>
                  </a:lnTo>
                  <a:lnTo>
                    <a:pt x="488282" y="535831"/>
                  </a:lnTo>
                  <a:lnTo>
                    <a:pt x="499181" y="538557"/>
                  </a:lnTo>
                  <a:lnTo>
                    <a:pt x="523991" y="533120"/>
                  </a:lnTo>
                  <a:lnTo>
                    <a:pt x="551686" y="517739"/>
                  </a:lnTo>
                  <a:lnTo>
                    <a:pt x="582516" y="492382"/>
                  </a:lnTo>
                  <a:lnTo>
                    <a:pt x="612623" y="460474"/>
                  </a:lnTo>
                  <a:lnTo>
                    <a:pt x="627319" y="443076"/>
                  </a:lnTo>
                  <a:lnTo>
                    <a:pt x="641084" y="424333"/>
                  </a:lnTo>
                  <a:lnTo>
                    <a:pt x="654230" y="404694"/>
                  </a:lnTo>
                  <a:lnTo>
                    <a:pt x="666963" y="384458"/>
                  </a:lnTo>
                  <a:lnTo>
                    <a:pt x="679420" y="363823"/>
                  </a:lnTo>
                  <a:lnTo>
                    <a:pt x="691694" y="342923"/>
                  </a:lnTo>
                  <a:lnTo>
                    <a:pt x="711946" y="307794"/>
                  </a:lnTo>
                  <a:lnTo>
                    <a:pt x="728147" y="27969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" name="SMARTInkShape-Group155"/>
          <p:cNvGrpSpPr/>
          <p:nvPr/>
        </p:nvGrpSpPr>
        <p:grpSpPr>
          <a:xfrm>
            <a:off x="3242036" y="1150144"/>
            <a:ext cx="3473090" cy="1997632"/>
            <a:chOff x="3242036" y="1150144"/>
            <a:chExt cx="3473090" cy="1997632"/>
          </a:xfrm>
        </p:grpSpPr>
        <p:sp>
          <p:nvSpPr>
            <p:cNvPr id="38" name="SMARTInkShape-476"/>
            <p:cNvSpPr/>
            <p:nvPr/>
          </p:nvSpPr>
          <p:spPr>
            <a:xfrm>
              <a:off x="3242036" y="2255648"/>
              <a:ext cx="579871" cy="761574"/>
            </a:xfrm>
            <a:custGeom>
              <a:avLst/>
              <a:gdLst/>
              <a:ahLst/>
              <a:cxnLst/>
              <a:rect l="0" t="0" r="0" b="0"/>
              <a:pathLst>
                <a:path w="579871" h="761574">
                  <a:moveTo>
                    <a:pt x="79808" y="551846"/>
                  </a:moveTo>
                  <a:lnTo>
                    <a:pt x="86305" y="546143"/>
                  </a:lnTo>
                  <a:lnTo>
                    <a:pt x="114128" y="527469"/>
                  </a:lnTo>
                  <a:lnTo>
                    <a:pt x="144128" y="500526"/>
                  </a:lnTo>
                  <a:lnTo>
                    <a:pt x="168720" y="474533"/>
                  </a:lnTo>
                  <a:lnTo>
                    <a:pt x="195524" y="443666"/>
                  </a:lnTo>
                  <a:lnTo>
                    <a:pt x="223312" y="408780"/>
                  </a:lnTo>
                  <a:lnTo>
                    <a:pt x="236596" y="389794"/>
                  </a:lnTo>
                  <a:lnTo>
                    <a:pt x="249421" y="369992"/>
                  </a:lnTo>
                  <a:lnTo>
                    <a:pt x="261939" y="349648"/>
                  </a:lnTo>
                  <a:lnTo>
                    <a:pt x="273460" y="328147"/>
                  </a:lnTo>
                  <a:lnTo>
                    <a:pt x="284315" y="305875"/>
                  </a:lnTo>
                  <a:lnTo>
                    <a:pt x="294728" y="283091"/>
                  </a:lnTo>
                  <a:lnTo>
                    <a:pt x="303256" y="259963"/>
                  </a:lnTo>
                  <a:lnTo>
                    <a:pt x="310530" y="236607"/>
                  </a:lnTo>
                  <a:lnTo>
                    <a:pt x="316966" y="213099"/>
                  </a:lnTo>
                  <a:lnTo>
                    <a:pt x="322051" y="191077"/>
                  </a:lnTo>
                  <a:lnTo>
                    <a:pt x="326235" y="170046"/>
                  </a:lnTo>
                  <a:lnTo>
                    <a:pt x="329817" y="149675"/>
                  </a:lnTo>
                  <a:lnTo>
                    <a:pt x="331412" y="130538"/>
                  </a:lnTo>
                  <a:lnTo>
                    <a:pt x="331682" y="112224"/>
                  </a:lnTo>
                  <a:lnTo>
                    <a:pt x="328277" y="77852"/>
                  </a:lnTo>
                  <a:lnTo>
                    <a:pt x="318826" y="46701"/>
                  </a:lnTo>
                  <a:lnTo>
                    <a:pt x="304572" y="23331"/>
                  </a:lnTo>
                  <a:lnTo>
                    <a:pt x="296326" y="13765"/>
                  </a:lnTo>
                  <a:lnTo>
                    <a:pt x="274463" y="3136"/>
                  </a:lnTo>
                  <a:lnTo>
                    <a:pt x="248871" y="0"/>
                  </a:lnTo>
                  <a:lnTo>
                    <a:pt x="221622" y="3897"/>
                  </a:lnTo>
                  <a:lnTo>
                    <a:pt x="191520" y="19388"/>
                  </a:lnTo>
                  <a:lnTo>
                    <a:pt x="160414" y="43735"/>
                  </a:lnTo>
                  <a:lnTo>
                    <a:pt x="130714" y="75723"/>
                  </a:lnTo>
                  <a:lnTo>
                    <a:pt x="116126" y="94731"/>
                  </a:lnTo>
                  <a:lnTo>
                    <a:pt x="101639" y="115340"/>
                  </a:lnTo>
                  <a:lnTo>
                    <a:pt x="87218" y="137017"/>
                  </a:lnTo>
                  <a:lnTo>
                    <a:pt x="73635" y="160993"/>
                  </a:lnTo>
                  <a:lnTo>
                    <a:pt x="60612" y="186502"/>
                  </a:lnTo>
                  <a:lnTo>
                    <a:pt x="47960" y="213033"/>
                  </a:lnTo>
                  <a:lnTo>
                    <a:pt x="37145" y="241040"/>
                  </a:lnTo>
                  <a:lnTo>
                    <a:pt x="27553" y="270029"/>
                  </a:lnTo>
                  <a:lnTo>
                    <a:pt x="18778" y="299674"/>
                  </a:lnTo>
                  <a:lnTo>
                    <a:pt x="12134" y="328963"/>
                  </a:lnTo>
                  <a:lnTo>
                    <a:pt x="6910" y="358013"/>
                  </a:lnTo>
                  <a:lnTo>
                    <a:pt x="2635" y="386905"/>
                  </a:lnTo>
                  <a:lnTo>
                    <a:pt x="578" y="415692"/>
                  </a:lnTo>
                  <a:lnTo>
                    <a:pt x="0" y="444408"/>
                  </a:lnTo>
                  <a:lnTo>
                    <a:pt x="409" y="473077"/>
                  </a:lnTo>
                  <a:lnTo>
                    <a:pt x="2269" y="500921"/>
                  </a:lnTo>
                  <a:lnTo>
                    <a:pt x="5096" y="528214"/>
                  </a:lnTo>
                  <a:lnTo>
                    <a:pt x="8569" y="555141"/>
                  </a:lnTo>
                  <a:lnTo>
                    <a:pt x="14853" y="581030"/>
                  </a:lnTo>
                  <a:lnTo>
                    <a:pt x="23011" y="606227"/>
                  </a:lnTo>
                  <a:lnTo>
                    <a:pt x="32418" y="630962"/>
                  </a:lnTo>
                  <a:lnTo>
                    <a:pt x="42658" y="653009"/>
                  </a:lnTo>
                  <a:lnTo>
                    <a:pt x="53454" y="673263"/>
                  </a:lnTo>
                  <a:lnTo>
                    <a:pt x="78414" y="708203"/>
                  </a:lnTo>
                  <a:lnTo>
                    <a:pt x="110674" y="734315"/>
                  </a:lnTo>
                  <a:lnTo>
                    <a:pt x="146178" y="752270"/>
                  </a:lnTo>
                  <a:lnTo>
                    <a:pt x="164536" y="759281"/>
                  </a:lnTo>
                  <a:lnTo>
                    <a:pt x="183918" y="761573"/>
                  </a:lnTo>
                  <a:lnTo>
                    <a:pt x="203984" y="760721"/>
                  </a:lnTo>
                  <a:lnTo>
                    <a:pt x="224504" y="757770"/>
                  </a:lnTo>
                  <a:lnTo>
                    <a:pt x="245328" y="751041"/>
                  </a:lnTo>
                  <a:lnTo>
                    <a:pt x="266355" y="741793"/>
                  </a:lnTo>
                  <a:lnTo>
                    <a:pt x="287516" y="730865"/>
                  </a:lnTo>
                  <a:lnTo>
                    <a:pt x="309562" y="714848"/>
                  </a:lnTo>
                  <a:lnTo>
                    <a:pt x="332195" y="695439"/>
                  </a:lnTo>
                  <a:lnTo>
                    <a:pt x="355222" y="673768"/>
                  </a:lnTo>
                  <a:lnTo>
                    <a:pt x="376924" y="648209"/>
                  </a:lnTo>
                  <a:lnTo>
                    <a:pt x="397741" y="620056"/>
                  </a:lnTo>
                  <a:lnTo>
                    <a:pt x="417970" y="590176"/>
                  </a:lnTo>
                  <a:lnTo>
                    <a:pt x="438599" y="556762"/>
                  </a:lnTo>
                  <a:lnTo>
                    <a:pt x="459496" y="520992"/>
                  </a:lnTo>
                  <a:lnTo>
                    <a:pt x="480570" y="483651"/>
                  </a:lnTo>
                  <a:lnTo>
                    <a:pt x="500970" y="443677"/>
                  </a:lnTo>
                  <a:lnTo>
                    <a:pt x="520920" y="401946"/>
                  </a:lnTo>
                  <a:lnTo>
                    <a:pt x="540570" y="359044"/>
                  </a:lnTo>
                  <a:lnTo>
                    <a:pt x="553670" y="330442"/>
                  </a:lnTo>
                  <a:lnTo>
                    <a:pt x="579870" y="27324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MARTInkShape-477"/>
            <p:cNvSpPr/>
            <p:nvPr/>
          </p:nvSpPr>
          <p:spPr>
            <a:xfrm>
              <a:off x="5827011" y="2183867"/>
              <a:ext cx="888115" cy="696318"/>
            </a:xfrm>
            <a:custGeom>
              <a:avLst/>
              <a:gdLst/>
              <a:ahLst/>
              <a:cxnLst/>
              <a:rect l="0" t="0" r="0" b="0"/>
              <a:pathLst>
                <a:path w="888115" h="696318">
                  <a:moveTo>
                    <a:pt x="352333" y="80702"/>
                  </a:moveTo>
                  <a:lnTo>
                    <a:pt x="351539" y="62020"/>
                  </a:lnTo>
                  <a:lnTo>
                    <a:pt x="348541" y="50174"/>
                  </a:lnTo>
                  <a:lnTo>
                    <a:pt x="334805" y="30117"/>
                  </a:lnTo>
                  <a:lnTo>
                    <a:pt x="315654" y="12885"/>
                  </a:lnTo>
                  <a:lnTo>
                    <a:pt x="287313" y="1518"/>
                  </a:lnTo>
                  <a:lnTo>
                    <a:pt x="263110" y="0"/>
                  </a:lnTo>
                  <a:lnTo>
                    <a:pt x="235685" y="3560"/>
                  </a:lnTo>
                  <a:lnTo>
                    <a:pt x="204974" y="13079"/>
                  </a:lnTo>
                  <a:lnTo>
                    <a:pt x="174921" y="33714"/>
                  </a:lnTo>
                  <a:lnTo>
                    <a:pt x="145690" y="62199"/>
                  </a:lnTo>
                  <a:lnTo>
                    <a:pt x="116823" y="96026"/>
                  </a:lnTo>
                  <a:lnTo>
                    <a:pt x="102457" y="115524"/>
                  </a:lnTo>
                  <a:lnTo>
                    <a:pt x="88118" y="136461"/>
                  </a:lnTo>
                  <a:lnTo>
                    <a:pt x="73795" y="158356"/>
                  </a:lnTo>
                  <a:lnTo>
                    <a:pt x="61073" y="180890"/>
                  </a:lnTo>
                  <a:lnTo>
                    <a:pt x="49416" y="203850"/>
                  </a:lnTo>
                  <a:lnTo>
                    <a:pt x="38469" y="227094"/>
                  </a:lnTo>
                  <a:lnTo>
                    <a:pt x="28790" y="251322"/>
                  </a:lnTo>
                  <a:lnTo>
                    <a:pt x="19957" y="276205"/>
                  </a:lnTo>
                  <a:lnTo>
                    <a:pt x="11686" y="301525"/>
                  </a:lnTo>
                  <a:lnTo>
                    <a:pt x="6172" y="326342"/>
                  </a:lnTo>
                  <a:lnTo>
                    <a:pt x="2497" y="350824"/>
                  </a:lnTo>
                  <a:lnTo>
                    <a:pt x="46" y="375083"/>
                  </a:lnTo>
                  <a:lnTo>
                    <a:pt x="0" y="398400"/>
                  </a:lnTo>
                  <a:lnTo>
                    <a:pt x="1557" y="421088"/>
                  </a:lnTo>
                  <a:lnTo>
                    <a:pt x="4182" y="443357"/>
                  </a:lnTo>
                  <a:lnTo>
                    <a:pt x="8313" y="464553"/>
                  </a:lnTo>
                  <a:lnTo>
                    <a:pt x="13450" y="485034"/>
                  </a:lnTo>
                  <a:lnTo>
                    <a:pt x="19254" y="505038"/>
                  </a:lnTo>
                  <a:lnTo>
                    <a:pt x="34171" y="539964"/>
                  </a:lnTo>
                  <a:lnTo>
                    <a:pt x="52971" y="569775"/>
                  </a:lnTo>
                  <a:lnTo>
                    <a:pt x="77202" y="593607"/>
                  </a:lnTo>
                  <a:lnTo>
                    <a:pt x="101729" y="608433"/>
                  </a:lnTo>
                  <a:lnTo>
                    <a:pt x="113826" y="613497"/>
                  </a:lnTo>
                  <a:lnTo>
                    <a:pt x="139967" y="612775"/>
                  </a:lnTo>
                  <a:lnTo>
                    <a:pt x="167461" y="602135"/>
                  </a:lnTo>
                  <a:lnTo>
                    <a:pt x="195555" y="581531"/>
                  </a:lnTo>
                  <a:lnTo>
                    <a:pt x="221800" y="550149"/>
                  </a:lnTo>
                  <a:lnTo>
                    <a:pt x="234355" y="531779"/>
                  </a:lnTo>
                  <a:lnTo>
                    <a:pt x="246693" y="510008"/>
                  </a:lnTo>
                  <a:lnTo>
                    <a:pt x="258888" y="485968"/>
                  </a:lnTo>
                  <a:lnTo>
                    <a:pt x="270986" y="460417"/>
                  </a:lnTo>
                  <a:lnTo>
                    <a:pt x="282227" y="434651"/>
                  </a:lnTo>
                  <a:lnTo>
                    <a:pt x="292895" y="408743"/>
                  </a:lnTo>
                  <a:lnTo>
                    <a:pt x="303183" y="382740"/>
                  </a:lnTo>
                  <a:lnTo>
                    <a:pt x="313216" y="356673"/>
                  </a:lnTo>
                  <a:lnTo>
                    <a:pt x="323080" y="330564"/>
                  </a:lnTo>
                  <a:lnTo>
                    <a:pt x="332831" y="304426"/>
                  </a:lnTo>
                  <a:lnTo>
                    <a:pt x="340919" y="280652"/>
                  </a:lnTo>
                  <a:lnTo>
                    <a:pt x="347899" y="258452"/>
                  </a:lnTo>
                  <a:lnTo>
                    <a:pt x="354139" y="237302"/>
                  </a:lnTo>
                  <a:lnTo>
                    <a:pt x="359094" y="218439"/>
                  </a:lnTo>
                  <a:lnTo>
                    <a:pt x="366714" y="184781"/>
                  </a:lnTo>
                  <a:lnTo>
                    <a:pt x="372747" y="158180"/>
                  </a:lnTo>
                  <a:lnTo>
                    <a:pt x="383088" y="126610"/>
                  </a:lnTo>
                  <a:lnTo>
                    <a:pt x="384742" y="124801"/>
                  </a:lnTo>
                  <a:lnTo>
                    <a:pt x="385845" y="125182"/>
                  </a:lnTo>
                  <a:lnTo>
                    <a:pt x="386581" y="127024"/>
                  </a:lnTo>
                  <a:lnTo>
                    <a:pt x="387858" y="162002"/>
                  </a:lnTo>
                  <a:lnTo>
                    <a:pt x="388759" y="189860"/>
                  </a:lnTo>
                  <a:lnTo>
                    <a:pt x="391806" y="220762"/>
                  </a:lnTo>
                  <a:lnTo>
                    <a:pt x="395317" y="238369"/>
                  </a:lnTo>
                  <a:lnTo>
                    <a:pt x="400038" y="257251"/>
                  </a:lnTo>
                  <a:lnTo>
                    <a:pt x="405568" y="276982"/>
                  </a:lnTo>
                  <a:lnTo>
                    <a:pt x="411635" y="297280"/>
                  </a:lnTo>
                  <a:lnTo>
                    <a:pt x="418062" y="317956"/>
                  </a:lnTo>
                  <a:lnTo>
                    <a:pt x="424727" y="338884"/>
                  </a:lnTo>
                  <a:lnTo>
                    <a:pt x="433139" y="360773"/>
                  </a:lnTo>
                  <a:lnTo>
                    <a:pt x="442716" y="383304"/>
                  </a:lnTo>
                  <a:lnTo>
                    <a:pt x="453070" y="406261"/>
                  </a:lnTo>
                  <a:lnTo>
                    <a:pt x="465528" y="429504"/>
                  </a:lnTo>
                  <a:lnTo>
                    <a:pt x="479390" y="452937"/>
                  </a:lnTo>
                  <a:lnTo>
                    <a:pt x="494188" y="476496"/>
                  </a:lnTo>
                  <a:lnTo>
                    <a:pt x="509609" y="498552"/>
                  </a:lnTo>
                  <a:lnTo>
                    <a:pt x="525446" y="519606"/>
                  </a:lnTo>
                  <a:lnTo>
                    <a:pt x="541561" y="539992"/>
                  </a:lnTo>
                  <a:lnTo>
                    <a:pt x="559447" y="559933"/>
                  </a:lnTo>
                  <a:lnTo>
                    <a:pt x="578515" y="579577"/>
                  </a:lnTo>
                  <a:lnTo>
                    <a:pt x="598371" y="599022"/>
                  </a:lnTo>
                  <a:lnTo>
                    <a:pt x="618752" y="615955"/>
                  </a:lnTo>
                  <a:lnTo>
                    <a:pt x="639483" y="631212"/>
                  </a:lnTo>
                  <a:lnTo>
                    <a:pt x="660448" y="645353"/>
                  </a:lnTo>
                  <a:lnTo>
                    <a:pt x="681568" y="657954"/>
                  </a:lnTo>
                  <a:lnTo>
                    <a:pt x="702791" y="669531"/>
                  </a:lnTo>
                  <a:lnTo>
                    <a:pt x="724084" y="680423"/>
                  </a:lnTo>
                  <a:lnTo>
                    <a:pt x="745423" y="687685"/>
                  </a:lnTo>
                  <a:lnTo>
                    <a:pt x="766793" y="692526"/>
                  </a:lnTo>
                  <a:lnTo>
                    <a:pt x="788184" y="695753"/>
                  </a:lnTo>
                  <a:lnTo>
                    <a:pt x="808794" y="696317"/>
                  </a:lnTo>
                  <a:lnTo>
                    <a:pt x="828884" y="695106"/>
                  </a:lnTo>
                  <a:lnTo>
                    <a:pt x="861789" y="691114"/>
                  </a:lnTo>
                  <a:lnTo>
                    <a:pt x="888114" y="68792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MARTInkShape-478"/>
            <p:cNvSpPr/>
            <p:nvPr/>
          </p:nvSpPr>
          <p:spPr>
            <a:xfrm>
              <a:off x="5193506" y="1407319"/>
              <a:ext cx="378620" cy="1523193"/>
            </a:xfrm>
            <a:custGeom>
              <a:avLst/>
              <a:gdLst/>
              <a:ahLst/>
              <a:cxnLst/>
              <a:rect l="0" t="0" r="0" b="0"/>
              <a:pathLst>
                <a:path w="378620" h="1523193">
                  <a:moveTo>
                    <a:pt x="0" y="0"/>
                  </a:moveTo>
                  <a:lnTo>
                    <a:pt x="794" y="7291"/>
                  </a:lnTo>
                  <a:lnTo>
                    <a:pt x="5655" y="38482"/>
                  </a:lnTo>
                  <a:lnTo>
                    <a:pt x="8070" y="70284"/>
                  </a:lnTo>
                  <a:lnTo>
                    <a:pt x="10936" y="92100"/>
                  </a:lnTo>
                  <a:lnTo>
                    <a:pt x="14434" y="116169"/>
                  </a:lnTo>
                  <a:lnTo>
                    <a:pt x="17561" y="144914"/>
                  </a:lnTo>
                  <a:lnTo>
                    <a:pt x="20439" y="176778"/>
                  </a:lnTo>
                  <a:lnTo>
                    <a:pt x="23151" y="210721"/>
                  </a:lnTo>
                  <a:lnTo>
                    <a:pt x="27340" y="248431"/>
                  </a:lnTo>
                  <a:lnTo>
                    <a:pt x="32515" y="288652"/>
                  </a:lnTo>
                  <a:lnTo>
                    <a:pt x="38345" y="330547"/>
                  </a:lnTo>
                  <a:lnTo>
                    <a:pt x="44614" y="375146"/>
                  </a:lnTo>
                  <a:lnTo>
                    <a:pt x="51174" y="421547"/>
                  </a:lnTo>
                  <a:lnTo>
                    <a:pt x="57928" y="469150"/>
                  </a:lnTo>
                  <a:lnTo>
                    <a:pt x="64813" y="516760"/>
                  </a:lnTo>
                  <a:lnTo>
                    <a:pt x="71783" y="564376"/>
                  </a:lnTo>
                  <a:lnTo>
                    <a:pt x="78812" y="611994"/>
                  </a:lnTo>
                  <a:lnTo>
                    <a:pt x="85879" y="659615"/>
                  </a:lnTo>
                  <a:lnTo>
                    <a:pt x="92971" y="707237"/>
                  </a:lnTo>
                  <a:lnTo>
                    <a:pt x="100081" y="754860"/>
                  </a:lnTo>
                  <a:lnTo>
                    <a:pt x="107996" y="800896"/>
                  </a:lnTo>
                  <a:lnTo>
                    <a:pt x="116447" y="845874"/>
                  </a:lnTo>
                  <a:lnTo>
                    <a:pt x="125257" y="890147"/>
                  </a:lnTo>
                  <a:lnTo>
                    <a:pt x="133511" y="933950"/>
                  </a:lnTo>
                  <a:lnTo>
                    <a:pt x="141395" y="977440"/>
                  </a:lnTo>
                  <a:lnTo>
                    <a:pt x="149032" y="1020720"/>
                  </a:lnTo>
                  <a:lnTo>
                    <a:pt x="156505" y="1062274"/>
                  </a:lnTo>
                  <a:lnTo>
                    <a:pt x="163868" y="1102676"/>
                  </a:lnTo>
                  <a:lnTo>
                    <a:pt x="171158" y="1142311"/>
                  </a:lnTo>
                  <a:lnTo>
                    <a:pt x="178399" y="1179847"/>
                  </a:lnTo>
                  <a:lnTo>
                    <a:pt x="185608" y="1215983"/>
                  </a:lnTo>
                  <a:lnTo>
                    <a:pt x="192795" y="1251187"/>
                  </a:lnTo>
                  <a:lnTo>
                    <a:pt x="199968" y="1283387"/>
                  </a:lnTo>
                  <a:lnTo>
                    <a:pt x="207131" y="1313585"/>
                  </a:lnTo>
                  <a:lnTo>
                    <a:pt x="214287" y="1342448"/>
                  </a:lnTo>
                  <a:lnTo>
                    <a:pt x="219852" y="1368834"/>
                  </a:lnTo>
                  <a:lnTo>
                    <a:pt x="224356" y="1393569"/>
                  </a:lnTo>
                  <a:lnTo>
                    <a:pt x="228151" y="1417202"/>
                  </a:lnTo>
                  <a:lnTo>
                    <a:pt x="232270" y="1437720"/>
                  </a:lnTo>
                  <a:lnTo>
                    <a:pt x="241079" y="1473218"/>
                  </a:lnTo>
                  <a:lnTo>
                    <a:pt x="251171" y="1508600"/>
                  </a:lnTo>
                  <a:lnTo>
                    <a:pt x="254760" y="1515321"/>
                  </a:lnTo>
                  <a:lnTo>
                    <a:pt x="258740" y="1519802"/>
                  </a:lnTo>
                  <a:lnTo>
                    <a:pt x="262981" y="1522788"/>
                  </a:lnTo>
                  <a:lnTo>
                    <a:pt x="267396" y="1523192"/>
                  </a:lnTo>
                  <a:lnTo>
                    <a:pt x="276535" y="1519408"/>
                  </a:lnTo>
                  <a:lnTo>
                    <a:pt x="302627" y="1491842"/>
                  </a:lnTo>
                  <a:lnTo>
                    <a:pt x="333172" y="1461114"/>
                  </a:lnTo>
                  <a:lnTo>
                    <a:pt x="378619" y="142160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SMARTInkShape-479"/>
            <p:cNvSpPr/>
            <p:nvPr/>
          </p:nvSpPr>
          <p:spPr>
            <a:xfrm>
              <a:off x="4250531" y="1150144"/>
              <a:ext cx="671514" cy="1997632"/>
            </a:xfrm>
            <a:custGeom>
              <a:avLst/>
              <a:gdLst/>
              <a:ahLst/>
              <a:cxnLst/>
              <a:rect l="0" t="0" r="0" b="0"/>
              <a:pathLst>
                <a:path w="671514" h="1997632">
                  <a:moveTo>
                    <a:pt x="0" y="0"/>
                  </a:moveTo>
                  <a:lnTo>
                    <a:pt x="3792" y="35055"/>
                  </a:lnTo>
                  <a:lnTo>
                    <a:pt x="12005" y="66380"/>
                  </a:lnTo>
                  <a:lnTo>
                    <a:pt x="17528" y="84735"/>
                  </a:lnTo>
                  <a:lnTo>
                    <a:pt x="23592" y="108877"/>
                  </a:lnTo>
                  <a:lnTo>
                    <a:pt x="30015" y="136878"/>
                  </a:lnTo>
                  <a:lnTo>
                    <a:pt x="36679" y="167452"/>
                  </a:lnTo>
                  <a:lnTo>
                    <a:pt x="45090" y="202122"/>
                  </a:lnTo>
                  <a:lnTo>
                    <a:pt x="54667" y="239523"/>
                  </a:lnTo>
                  <a:lnTo>
                    <a:pt x="65020" y="278744"/>
                  </a:lnTo>
                  <a:lnTo>
                    <a:pt x="75890" y="321561"/>
                  </a:lnTo>
                  <a:lnTo>
                    <a:pt x="87106" y="366774"/>
                  </a:lnTo>
                  <a:lnTo>
                    <a:pt x="98552" y="413584"/>
                  </a:lnTo>
                  <a:lnTo>
                    <a:pt x="111739" y="463048"/>
                  </a:lnTo>
                  <a:lnTo>
                    <a:pt x="126086" y="514280"/>
                  </a:lnTo>
                  <a:lnTo>
                    <a:pt x="141208" y="566691"/>
                  </a:lnTo>
                  <a:lnTo>
                    <a:pt x="156845" y="620681"/>
                  </a:lnTo>
                  <a:lnTo>
                    <a:pt x="172826" y="675725"/>
                  </a:lnTo>
                  <a:lnTo>
                    <a:pt x="189036" y="731471"/>
                  </a:lnTo>
                  <a:lnTo>
                    <a:pt x="206193" y="787685"/>
                  </a:lnTo>
                  <a:lnTo>
                    <a:pt x="223981" y="844210"/>
                  </a:lnTo>
                  <a:lnTo>
                    <a:pt x="242189" y="900944"/>
                  </a:lnTo>
                  <a:lnTo>
                    <a:pt x="260679" y="957023"/>
                  </a:lnTo>
                  <a:lnTo>
                    <a:pt x="279355" y="1012665"/>
                  </a:lnTo>
                  <a:lnTo>
                    <a:pt x="298155" y="1068017"/>
                  </a:lnTo>
                  <a:lnTo>
                    <a:pt x="316245" y="1123173"/>
                  </a:lnTo>
                  <a:lnTo>
                    <a:pt x="333862" y="1178201"/>
                  </a:lnTo>
                  <a:lnTo>
                    <a:pt x="351162" y="1233142"/>
                  </a:lnTo>
                  <a:lnTo>
                    <a:pt x="367458" y="1286438"/>
                  </a:lnTo>
                  <a:lnTo>
                    <a:pt x="383085" y="1338638"/>
                  </a:lnTo>
                  <a:lnTo>
                    <a:pt x="398265" y="1390106"/>
                  </a:lnTo>
                  <a:lnTo>
                    <a:pt x="413148" y="1440294"/>
                  </a:lnTo>
                  <a:lnTo>
                    <a:pt x="427832" y="1489627"/>
                  </a:lnTo>
                  <a:lnTo>
                    <a:pt x="442384" y="1538391"/>
                  </a:lnTo>
                  <a:lnTo>
                    <a:pt x="456054" y="1584394"/>
                  </a:lnTo>
                  <a:lnTo>
                    <a:pt x="469136" y="1628556"/>
                  </a:lnTo>
                  <a:lnTo>
                    <a:pt x="481826" y="1671492"/>
                  </a:lnTo>
                  <a:lnTo>
                    <a:pt x="493461" y="1710434"/>
                  </a:lnTo>
                  <a:lnTo>
                    <a:pt x="504393" y="1746714"/>
                  </a:lnTo>
                  <a:lnTo>
                    <a:pt x="514856" y="1781220"/>
                  </a:lnTo>
                  <a:lnTo>
                    <a:pt x="524212" y="1812955"/>
                  </a:lnTo>
                  <a:lnTo>
                    <a:pt x="532831" y="1842843"/>
                  </a:lnTo>
                  <a:lnTo>
                    <a:pt x="540959" y="1871499"/>
                  </a:lnTo>
                  <a:lnTo>
                    <a:pt x="547964" y="1896160"/>
                  </a:lnTo>
                  <a:lnTo>
                    <a:pt x="554222" y="1918156"/>
                  </a:lnTo>
                  <a:lnTo>
                    <a:pt x="559981" y="1938377"/>
                  </a:lnTo>
                  <a:lnTo>
                    <a:pt x="570614" y="1967194"/>
                  </a:lnTo>
                  <a:lnTo>
                    <a:pt x="586583" y="1997513"/>
                  </a:lnTo>
                  <a:lnTo>
                    <a:pt x="589493" y="1997631"/>
                  </a:lnTo>
                  <a:lnTo>
                    <a:pt x="592227" y="1994535"/>
                  </a:lnTo>
                  <a:lnTo>
                    <a:pt x="597381" y="1981041"/>
                  </a:lnTo>
                  <a:lnTo>
                    <a:pt x="602317" y="1959169"/>
                  </a:lnTo>
                  <a:lnTo>
                    <a:pt x="607157" y="1929339"/>
                  </a:lnTo>
                  <a:lnTo>
                    <a:pt x="609559" y="1912495"/>
                  </a:lnTo>
                  <a:lnTo>
                    <a:pt x="613541" y="1893328"/>
                  </a:lnTo>
                  <a:lnTo>
                    <a:pt x="618578" y="1872612"/>
                  </a:lnTo>
                  <a:lnTo>
                    <a:pt x="624316" y="1850864"/>
                  </a:lnTo>
                  <a:lnTo>
                    <a:pt x="629730" y="1827634"/>
                  </a:lnTo>
                  <a:lnTo>
                    <a:pt x="634926" y="1803417"/>
                  </a:lnTo>
                  <a:lnTo>
                    <a:pt x="639978" y="1778540"/>
                  </a:lnTo>
                  <a:lnTo>
                    <a:pt x="645727" y="1751637"/>
                  </a:lnTo>
                  <a:lnTo>
                    <a:pt x="651941" y="1723383"/>
                  </a:lnTo>
                  <a:lnTo>
                    <a:pt x="658465" y="1694228"/>
                  </a:lnTo>
                  <a:lnTo>
                    <a:pt x="671513" y="163591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MARTInkShape-480"/>
            <p:cNvSpPr/>
            <p:nvPr/>
          </p:nvSpPr>
          <p:spPr>
            <a:xfrm>
              <a:off x="3979069" y="1821656"/>
              <a:ext cx="128588" cy="1180309"/>
            </a:xfrm>
            <a:custGeom>
              <a:avLst/>
              <a:gdLst/>
              <a:ahLst/>
              <a:cxnLst/>
              <a:rect l="0" t="0" r="0" b="0"/>
              <a:pathLst>
                <a:path w="128588" h="1180309">
                  <a:moveTo>
                    <a:pt x="0" y="0"/>
                  </a:moveTo>
                  <a:lnTo>
                    <a:pt x="0" y="26782"/>
                  </a:lnTo>
                  <a:lnTo>
                    <a:pt x="0" y="58734"/>
                  </a:lnTo>
                  <a:lnTo>
                    <a:pt x="0" y="80431"/>
                  </a:lnTo>
                  <a:lnTo>
                    <a:pt x="0" y="105215"/>
                  </a:lnTo>
                  <a:lnTo>
                    <a:pt x="0" y="132056"/>
                  </a:lnTo>
                  <a:lnTo>
                    <a:pt x="794" y="163443"/>
                  </a:lnTo>
                  <a:lnTo>
                    <a:pt x="2116" y="197862"/>
                  </a:lnTo>
                  <a:lnTo>
                    <a:pt x="3792" y="234302"/>
                  </a:lnTo>
                  <a:lnTo>
                    <a:pt x="4909" y="272883"/>
                  </a:lnTo>
                  <a:lnTo>
                    <a:pt x="5654" y="312891"/>
                  </a:lnTo>
                  <a:lnTo>
                    <a:pt x="6151" y="353850"/>
                  </a:lnTo>
                  <a:lnTo>
                    <a:pt x="7275" y="395444"/>
                  </a:lnTo>
                  <a:lnTo>
                    <a:pt x="8819" y="437461"/>
                  </a:lnTo>
                  <a:lnTo>
                    <a:pt x="10642" y="479759"/>
                  </a:lnTo>
                  <a:lnTo>
                    <a:pt x="12651" y="521452"/>
                  </a:lnTo>
                  <a:lnTo>
                    <a:pt x="14784" y="562741"/>
                  </a:lnTo>
                  <a:lnTo>
                    <a:pt x="16999" y="603761"/>
                  </a:lnTo>
                  <a:lnTo>
                    <a:pt x="19270" y="643807"/>
                  </a:lnTo>
                  <a:lnTo>
                    <a:pt x="21578" y="683205"/>
                  </a:lnTo>
                  <a:lnTo>
                    <a:pt x="23911" y="722170"/>
                  </a:lnTo>
                  <a:lnTo>
                    <a:pt x="27053" y="760053"/>
                  </a:lnTo>
                  <a:lnTo>
                    <a:pt x="30735" y="797215"/>
                  </a:lnTo>
                  <a:lnTo>
                    <a:pt x="34777" y="833895"/>
                  </a:lnTo>
                  <a:lnTo>
                    <a:pt x="39060" y="868668"/>
                  </a:lnTo>
                  <a:lnTo>
                    <a:pt x="43503" y="902168"/>
                  </a:lnTo>
                  <a:lnTo>
                    <a:pt x="48051" y="934821"/>
                  </a:lnTo>
                  <a:lnTo>
                    <a:pt x="51878" y="964526"/>
                  </a:lnTo>
                  <a:lnTo>
                    <a:pt x="55223" y="992268"/>
                  </a:lnTo>
                  <a:lnTo>
                    <a:pt x="58246" y="1018699"/>
                  </a:lnTo>
                  <a:lnTo>
                    <a:pt x="61849" y="1042670"/>
                  </a:lnTo>
                  <a:lnTo>
                    <a:pt x="65839" y="1065001"/>
                  </a:lnTo>
                  <a:lnTo>
                    <a:pt x="70087" y="1086238"/>
                  </a:lnTo>
                  <a:lnTo>
                    <a:pt x="76922" y="1120418"/>
                  </a:lnTo>
                  <a:lnTo>
                    <a:pt x="82606" y="1147252"/>
                  </a:lnTo>
                  <a:lnTo>
                    <a:pt x="91360" y="1180308"/>
                  </a:lnTo>
                  <a:lnTo>
                    <a:pt x="92657" y="1179778"/>
                  </a:lnTo>
                  <a:lnTo>
                    <a:pt x="96214" y="1172840"/>
                  </a:lnTo>
                  <a:lnTo>
                    <a:pt x="98887" y="1147961"/>
                  </a:lnTo>
                  <a:lnTo>
                    <a:pt x="101629" y="1120334"/>
                  </a:lnTo>
                  <a:lnTo>
                    <a:pt x="105493" y="1086095"/>
                  </a:lnTo>
                  <a:lnTo>
                    <a:pt x="107635" y="1066964"/>
                  </a:lnTo>
                  <a:lnTo>
                    <a:pt x="109857" y="1047065"/>
                  </a:lnTo>
                  <a:lnTo>
                    <a:pt x="112131" y="1025069"/>
                  </a:lnTo>
                  <a:lnTo>
                    <a:pt x="114442" y="1001673"/>
                  </a:lnTo>
                  <a:lnTo>
                    <a:pt x="116776" y="977345"/>
                  </a:lnTo>
                  <a:lnTo>
                    <a:pt x="119125" y="951601"/>
                  </a:lnTo>
                  <a:lnTo>
                    <a:pt x="121485" y="924913"/>
                  </a:lnTo>
                  <a:lnTo>
                    <a:pt x="123853" y="897596"/>
                  </a:lnTo>
                  <a:lnTo>
                    <a:pt x="128587" y="84296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99434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test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2057400"/>
            <a:ext cx="5562600" cy="3735469"/>
          </a:xfrm>
        </p:spPr>
      </p:pic>
      <p:grpSp>
        <p:nvGrpSpPr>
          <p:cNvPr id="17" name="SMARTInkShape-Group156"/>
          <p:cNvGrpSpPr/>
          <p:nvPr/>
        </p:nvGrpSpPr>
        <p:grpSpPr>
          <a:xfrm>
            <a:off x="1278731" y="471488"/>
            <a:ext cx="892970" cy="1208463"/>
            <a:chOff x="1278731" y="471488"/>
            <a:chExt cx="892970" cy="1208463"/>
          </a:xfrm>
        </p:grpSpPr>
        <p:sp>
          <p:nvSpPr>
            <p:cNvPr id="15" name="SMARTInkShape-481"/>
            <p:cNvSpPr/>
            <p:nvPr/>
          </p:nvSpPr>
          <p:spPr>
            <a:xfrm>
              <a:off x="1278731" y="1073701"/>
              <a:ext cx="785814" cy="606250"/>
            </a:xfrm>
            <a:custGeom>
              <a:avLst/>
              <a:gdLst/>
              <a:ahLst/>
              <a:cxnLst/>
              <a:rect l="0" t="0" r="0" b="0"/>
              <a:pathLst>
                <a:path w="785814" h="606250">
                  <a:moveTo>
                    <a:pt x="0" y="490780"/>
                  </a:moveTo>
                  <a:lnTo>
                    <a:pt x="6497" y="485077"/>
                  </a:lnTo>
                  <a:lnTo>
                    <a:pt x="38609" y="459447"/>
                  </a:lnTo>
                  <a:lnTo>
                    <a:pt x="68943" y="434489"/>
                  </a:lnTo>
                  <a:lnTo>
                    <a:pt x="103066" y="405398"/>
                  </a:lnTo>
                  <a:lnTo>
                    <a:pt x="126505" y="380601"/>
                  </a:lnTo>
                  <a:lnTo>
                    <a:pt x="148035" y="349472"/>
                  </a:lnTo>
                  <a:lnTo>
                    <a:pt x="168187" y="315264"/>
                  </a:lnTo>
                  <a:lnTo>
                    <a:pt x="187727" y="281540"/>
                  </a:lnTo>
                  <a:lnTo>
                    <a:pt x="202762" y="245914"/>
                  </a:lnTo>
                  <a:lnTo>
                    <a:pt x="208993" y="227523"/>
                  </a:lnTo>
                  <a:lnTo>
                    <a:pt x="214735" y="208913"/>
                  </a:lnTo>
                  <a:lnTo>
                    <a:pt x="220151" y="190156"/>
                  </a:lnTo>
                  <a:lnTo>
                    <a:pt x="225348" y="171302"/>
                  </a:lnTo>
                  <a:lnTo>
                    <a:pt x="228814" y="153176"/>
                  </a:lnTo>
                  <a:lnTo>
                    <a:pt x="232664" y="118219"/>
                  </a:lnTo>
                  <a:lnTo>
                    <a:pt x="232258" y="88396"/>
                  </a:lnTo>
                  <a:lnTo>
                    <a:pt x="229432" y="62705"/>
                  </a:lnTo>
                  <a:lnTo>
                    <a:pt x="223379" y="31979"/>
                  </a:lnTo>
                  <a:lnTo>
                    <a:pt x="218871" y="18052"/>
                  </a:lnTo>
                  <a:lnTo>
                    <a:pt x="212106" y="8687"/>
                  </a:lnTo>
                  <a:lnTo>
                    <a:pt x="203807" y="2673"/>
                  </a:lnTo>
                  <a:lnTo>
                    <a:pt x="194827" y="0"/>
                  </a:lnTo>
                  <a:lnTo>
                    <a:pt x="173261" y="6080"/>
                  </a:lnTo>
                  <a:lnTo>
                    <a:pt x="146763" y="25520"/>
                  </a:lnTo>
                  <a:lnTo>
                    <a:pt x="118804" y="51389"/>
                  </a:lnTo>
                  <a:lnTo>
                    <a:pt x="94203" y="86746"/>
                  </a:lnTo>
                  <a:lnTo>
                    <a:pt x="79175" y="113566"/>
                  </a:lnTo>
                  <a:lnTo>
                    <a:pt x="65351" y="142948"/>
                  </a:lnTo>
                  <a:lnTo>
                    <a:pt x="53916" y="177174"/>
                  </a:lnTo>
                  <a:lnTo>
                    <a:pt x="50232" y="195190"/>
                  </a:lnTo>
                  <a:lnTo>
                    <a:pt x="47775" y="213552"/>
                  </a:lnTo>
                  <a:lnTo>
                    <a:pt x="46138" y="232142"/>
                  </a:lnTo>
                  <a:lnTo>
                    <a:pt x="46634" y="250886"/>
                  </a:lnTo>
                  <a:lnTo>
                    <a:pt x="48552" y="269732"/>
                  </a:lnTo>
                  <a:lnTo>
                    <a:pt x="51418" y="288646"/>
                  </a:lnTo>
                  <a:lnTo>
                    <a:pt x="55710" y="308399"/>
                  </a:lnTo>
                  <a:lnTo>
                    <a:pt x="60953" y="328712"/>
                  </a:lnTo>
                  <a:lnTo>
                    <a:pt x="66829" y="349397"/>
                  </a:lnTo>
                  <a:lnTo>
                    <a:pt x="73922" y="369537"/>
                  </a:lnTo>
                  <a:lnTo>
                    <a:pt x="81825" y="389314"/>
                  </a:lnTo>
                  <a:lnTo>
                    <a:pt x="90269" y="408849"/>
                  </a:lnTo>
                  <a:lnTo>
                    <a:pt x="100661" y="427428"/>
                  </a:lnTo>
                  <a:lnTo>
                    <a:pt x="124907" y="462888"/>
                  </a:lnTo>
                  <a:lnTo>
                    <a:pt x="151558" y="497169"/>
                  </a:lnTo>
                  <a:lnTo>
                    <a:pt x="180072" y="529339"/>
                  </a:lnTo>
                  <a:lnTo>
                    <a:pt x="211265" y="556865"/>
                  </a:lnTo>
                  <a:lnTo>
                    <a:pt x="245767" y="578095"/>
                  </a:lnTo>
                  <a:lnTo>
                    <a:pt x="263857" y="587090"/>
                  </a:lnTo>
                  <a:lnTo>
                    <a:pt x="283061" y="593881"/>
                  </a:lnTo>
                  <a:lnTo>
                    <a:pt x="303008" y="599201"/>
                  </a:lnTo>
                  <a:lnTo>
                    <a:pt x="323449" y="603542"/>
                  </a:lnTo>
                  <a:lnTo>
                    <a:pt x="344220" y="605642"/>
                  </a:lnTo>
                  <a:lnTo>
                    <a:pt x="365211" y="606249"/>
                  </a:lnTo>
                  <a:lnTo>
                    <a:pt x="386349" y="605859"/>
                  </a:lnTo>
                  <a:lnTo>
                    <a:pt x="407585" y="602425"/>
                  </a:lnTo>
                  <a:lnTo>
                    <a:pt x="428886" y="596960"/>
                  </a:lnTo>
                  <a:lnTo>
                    <a:pt x="450230" y="590142"/>
                  </a:lnTo>
                  <a:lnTo>
                    <a:pt x="470810" y="580040"/>
                  </a:lnTo>
                  <a:lnTo>
                    <a:pt x="490880" y="567749"/>
                  </a:lnTo>
                  <a:lnTo>
                    <a:pt x="510609" y="553999"/>
                  </a:lnTo>
                  <a:lnTo>
                    <a:pt x="530113" y="538482"/>
                  </a:lnTo>
                  <a:lnTo>
                    <a:pt x="549465" y="521788"/>
                  </a:lnTo>
                  <a:lnTo>
                    <a:pt x="568716" y="504308"/>
                  </a:lnTo>
                  <a:lnTo>
                    <a:pt x="587107" y="484718"/>
                  </a:lnTo>
                  <a:lnTo>
                    <a:pt x="604923" y="463720"/>
                  </a:lnTo>
                  <a:lnTo>
                    <a:pt x="622357" y="441784"/>
                  </a:lnTo>
                  <a:lnTo>
                    <a:pt x="639536" y="418428"/>
                  </a:lnTo>
                  <a:lnTo>
                    <a:pt x="656545" y="394127"/>
                  </a:lnTo>
                  <a:lnTo>
                    <a:pt x="673441" y="369195"/>
                  </a:lnTo>
                  <a:lnTo>
                    <a:pt x="689467" y="343048"/>
                  </a:lnTo>
                  <a:lnTo>
                    <a:pt x="704913" y="316092"/>
                  </a:lnTo>
                  <a:lnTo>
                    <a:pt x="719973" y="288596"/>
                  </a:lnTo>
                  <a:lnTo>
                    <a:pt x="733982" y="259947"/>
                  </a:lnTo>
                  <a:lnTo>
                    <a:pt x="747290" y="230529"/>
                  </a:lnTo>
                  <a:lnTo>
                    <a:pt x="760131" y="200598"/>
                  </a:lnTo>
                  <a:lnTo>
                    <a:pt x="785813" y="14073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482"/>
            <p:cNvSpPr/>
            <p:nvPr/>
          </p:nvSpPr>
          <p:spPr>
            <a:xfrm>
              <a:off x="2044636" y="471488"/>
              <a:ext cx="127065" cy="1157123"/>
            </a:xfrm>
            <a:custGeom>
              <a:avLst/>
              <a:gdLst/>
              <a:ahLst/>
              <a:cxnLst/>
              <a:rect l="0" t="0" r="0" b="0"/>
              <a:pathLst>
                <a:path w="127065" h="1157123">
                  <a:moveTo>
                    <a:pt x="62770" y="0"/>
                  </a:moveTo>
                  <a:lnTo>
                    <a:pt x="58978" y="0"/>
                  </a:lnTo>
                  <a:lnTo>
                    <a:pt x="54999" y="4233"/>
                  </a:lnTo>
                  <a:lnTo>
                    <a:pt x="45978" y="23678"/>
                  </a:lnTo>
                  <a:lnTo>
                    <a:pt x="35129" y="54905"/>
                  </a:lnTo>
                  <a:lnTo>
                    <a:pt x="26408" y="82875"/>
                  </a:lnTo>
                  <a:lnTo>
                    <a:pt x="18034" y="115414"/>
                  </a:lnTo>
                  <a:lnTo>
                    <a:pt x="14690" y="134093"/>
                  </a:lnTo>
                  <a:lnTo>
                    <a:pt x="11667" y="153689"/>
                  </a:lnTo>
                  <a:lnTo>
                    <a:pt x="8858" y="175484"/>
                  </a:lnTo>
                  <a:lnTo>
                    <a:pt x="6191" y="198745"/>
                  </a:lnTo>
                  <a:lnTo>
                    <a:pt x="3620" y="222984"/>
                  </a:lnTo>
                  <a:lnTo>
                    <a:pt x="1905" y="248669"/>
                  </a:lnTo>
                  <a:lnTo>
                    <a:pt x="762" y="275316"/>
                  </a:lnTo>
                  <a:lnTo>
                    <a:pt x="0" y="302607"/>
                  </a:lnTo>
                  <a:lnTo>
                    <a:pt x="286" y="330325"/>
                  </a:lnTo>
                  <a:lnTo>
                    <a:pt x="1270" y="358329"/>
                  </a:lnTo>
                  <a:lnTo>
                    <a:pt x="2720" y="386523"/>
                  </a:lnTo>
                  <a:lnTo>
                    <a:pt x="4481" y="415638"/>
                  </a:lnTo>
                  <a:lnTo>
                    <a:pt x="6448" y="445367"/>
                  </a:lnTo>
                  <a:lnTo>
                    <a:pt x="8553" y="475505"/>
                  </a:lnTo>
                  <a:lnTo>
                    <a:pt x="11545" y="505122"/>
                  </a:lnTo>
                  <a:lnTo>
                    <a:pt x="15126" y="534391"/>
                  </a:lnTo>
                  <a:lnTo>
                    <a:pt x="19101" y="563430"/>
                  </a:lnTo>
                  <a:lnTo>
                    <a:pt x="23339" y="593107"/>
                  </a:lnTo>
                  <a:lnTo>
                    <a:pt x="27751" y="623211"/>
                  </a:lnTo>
                  <a:lnTo>
                    <a:pt x="32281" y="653599"/>
                  </a:lnTo>
                  <a:lnTo>
                    <a:pt x="36888" y="682589"/>
                  </a:lnTo>
                  <a:lnTo>
                    <a:pt x="41546" y="710646"/>
                  </a:lnTo>
                  <a:lnTo>
                    <a:pt x="46240" y="738083"/>
                  </a:lnTo>
                  <a:lnTo>
                    <a:pt x="50956" y="764311"/>
                  </a:lnTo>
                  <a:lnTo>
                    <a:pt x="55688" y="789734"/>
                  </a:lnTo>
                  <a:lnTo>
                    <a:pt x="60430" y="814621"/>
                  </a:lnTo>
                  <a:lnTo>
                    <a:pt x="64385" y="838355"/>
                  </a:lnTo>
                  <a:lnTo>
                    <a:pt x="67815" y="861322"/>
                  </a:lnTo>
                  <a:lnTo>
                    <a:pt x="70896" y="883777"/>
                  </a:lnTo>
                  <a:lnTo>
                    <a:pt x="73744" y="905097"/>
                  </a:lnTo>
                  <a:lnTo>
                    <a:pt x="76436" y="925660"/>
                  </a:lnTo>
                  <a:lnTo>
                    <a:pt x="79024" y="945719"/>
                  </a:lnTo>
                  <a:lnTo>
                    <a:pt x="84017" y="980707"/>
                  </a:lnTo>
                  <a:lnTo>
                    <a:pt x="88882" y="1012132"/>
                  </a:lnTo>
                  <a:lnTo>
                    <a:pt x="93690" y="1041974"/>
                  </a:lnTo>
                  <a:lnTo>
                    <a:pt x="96356" y="1066878"/>
                  </a:lnTo>
                  <a:lnTo>
                    <a:pt x="97857" y="1096633"/>
                  </a:lnTo>
                  <a:lnTo>
                    <a:pt x="98406" y="1129691"/>
                  </a:lnTo>
                  <a:lnTo>
                    <a:pt x="98489" y="1157122"/>
                  </a:lnTo>
                  <a:lnTo>
                    <a:pt x="94697" y="1149653"/>
                  </a:lnTo>
                  <a:lnTo>
                    <a:pt x="94951" y="1141723"/>
                  </a:lnTo>
                  <a:lnTo>
                    <a:pt x="102412" y="1108658"/>
                  </a:lnTo>
                  <a:lnTo>
                    <a:pt x="109757" y="1099162"/>
                  </a:lnTo>
                  <a:lnTo>
                    <a:pt x="127064" y="10858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SMARTInkShape-Group157"/>
          <p:cNvGrpSpPr/>
          <p:nvPr/>
        </p:nvGrpSpPr>
        <p:grpSpPr>
          <a:xfrm>
            <a:off x="3421856" y="957263"/>
            <a:ext cx="2436020" cy="850107"/>
            <a:chOff x="3421856" y="957263"/>
            <a:chExt cx="2436020" cy="850107"/>
          </a:xfrm>
        </p:grpSpPr>
        <p:sp>
          <p:nvSpPr>
            <p:cNvPr id="18" name="SMARTInkShape-483"/>
            <p:cNvSpPr/>
            <p:nvPr/>
          </p:nvSpPr>
          <p:spPr>
            <a:xfrm>
              <a:off x="4672202" y="1264295"/>
              <a:ext cx="364143" cy="478781"/>
            </a:xfrm>
            <a:custGeom>
              <a:avLst/>
              <a:gdLst/>
              <a:ahLst/>
              <a:cxnLst/>
              <a:rect l="0" t="0" r="0" b="0"/>
              <a:pathLst>
                <a:path w="364143" h="478781">
                  <a:moveTo>
                    <a:pt x="49817" y="57299"/>
                  </a:moveTo>
                  <a:lnTo>
                    <a:pt x="46025" y="61091"/>
                  </a:lnTo>
                  <a:lnTo>
                    <a:pt x="29232" y="93978"/>
                  </a:lnTo>
                  <a:lnTo>
                    <a:pt x="19817" y="122318"/>
                  </a:lnTo>
                  <a:lnTo>
                    <a:pt x="14523" y="146521"/>
                  </a:lnTo>
                  <a:lnTo>
                    <a:pt x="9525" y="173947"/>
                  </a:lnTo>
                  <a:lnTo>
                    <a:pt x="4657" y="204657"/>
                  </a:lnTo>
                  <a:lnTo>
                    <a:pt x="1965" y="236827"/>
                  </a:lnTo>
                  <a:lnTo>
                    <a:pt x="768" y="268852"/>
                  </a:lnTo>
                  <a:lnTo>
                    <a:pt x="236" y="298960"/>
                  </a:lnTo>
                  <a:lnTo>
                    <a:pt x="0" y="323983"/>
                  </a:lnTo>
                  <a:lnTo>
                    <a:pt x="1983" y="355920"/>
                  </a:lnTo>
                  <a:lnTo>
                    <a:pt x="5972" y="387572"/>
                  </a:lnTo>
                  <a:lnTo>
                    <a:pt x="7093" y="391781"/>
                  </a:lnTo>
                  <a:lnTo>
                    <a:pt x="8634" y="394587"/>
                  </a:lnTo>
                  <a:lnTo>
                    <a:pt x="10456" y="396458"/>
                  </a:lnTo>
                  <a:lnTo>
                    <a:pt x="11669" y="396117"/>
                  </a:lnTo>
                  <a:lnTo>
                    <a:pt x="12479" y="394303"/>
                  </a:lnTo>
                  <a:lnTo>
                    <a:pt x="21727" y="359102"/>
                  </a:lnTo>
                  <a:lnTo>
                    <a:pt x="26220" y="336690"/>
                  </a:lnTo>
                  <a:lnTo>
                    <a:pt x="30863" y="308208"/>
                  </a:lnTo>
                  <a:lnTo>
                    <a:pt x="35572" y="274912"/>
                  </a:lnTo>
                  <a:lnTo>
                    <a:pt x="40311" y="239741"/>
                  </a:lnTo>
                  <a:lnTo>
                    <a:pt x="45063" y="205588"/>
                  </a:lnTo>
                  <a:lnTo>
                    <a:pt x="51937" y="176122"/>
                  </a:lnTo>
                  <a:lnTo>
                    <a:pt x="60284" y="149797"/>
                  </a:lnTo>
                  <a:lnTo>
                    <a:pt x="73115" y="114251"/>
                  </a:lnTo>
                  <a:lnTo>
                    <a:pt x="83090" y="89519"/>
                  </a:lnTo>
                  <a:lnTo>
                    <a:pt x="91327" y="80086"/>
                  </a:lnTo>
                  <a:lnTo>
                    <a:pt x="95747" y="78046"/>
                  </a:lnTo>
                  <a:lnTo>
                    <a:pt x="104891" y="77897"/>
                  </a:lnTo>
                  <a:lnTo>
                    <a:pt x="108758" y="80556"/>
                  </a:lnTo>
                  <a:lnTo>
                    <a:pt x="127036" y="112279"/>
                  </a:lnTo>
                  <a:lnTo>
                    <a:pt x="136814" y="146614"/>
                  </a:lnTo>
                  <a:lnTo>
                    <a:pt x="140076" y="173194"/>
                  </a:lnTo>
                  <a:lnTo>
                    <a:pt x="142320" y="200883"/>
                  </a:lnTo>
                  <a:lnTo>
                    <a:pt x="145962" y="229064"/>
                  </a:lnTo>
                  <a:lnTo>
                    <a:pt x="148111" y="259581"/>
                  </a:lnTo>
                  <a:lnTo>
                    <a:pt x="149065" y="290077"/>
                  </a:lnTo>
                  <a:lnTo>
                    <a:pt x="149490" y="316860"/>
                  </a:lnTo>
                  <a:lnTo>
                    <a:pt x="149728" y="346666"/>
                  </a:lnTo>
                  <a:lnTo>
                    <a:pt x="150603" y="375690"/>
                  </a:lnTo>
                  <a:lnTo>
                    <a:pt x="151933" y="379097"/>
                  </a:lnTo>
                  <a:lnTo>
                    <a:pt x="153613" y="381368"/>
                  </a:lnTo>
                  <a:lnTo>
                    <a:pt x="154733" y="381295"/>
                  </a:lnTo>
                  <a:lnTo>
                    <a:pt x="155480" y="379659"/>
                  </a:lnTo>
                  <a:lnTo>
                    <a:pt x="164262" y="354249"/>
                  </a:lnTo>
                  <a:lnTo>
                    <a:pt x="170267" y="329241"/>
                  </a:lnTo>
                  <a:lnTo>
                    <a:pt x="175582" y="298018"/>
                  </a:lnTo>
                  <a:lnTo>
                    <a:pt x="178110" y="279691"/>
                  </a:lnTo>
                  <a:lnTo>
                    <a:pt x="180589" y="260329"/>
                  </a:lnTo>
                  <a:lnTo>
                    <a:pt x="183830" y="239484"/>
                  </a:lnTo>
                  <a:lnTo>
                    <a:pt x="187577" y="217649"/>
                  </a:lnTo>
                  <a:lnTo>
                    <a:pt x="191663" y="195155"/>
                  </a:lnTo>
                  <a:lnTo>
                    <a:pt x="195975" y="173016"/>
                  </a:lnTo>
                  <a:lnTo>
                    <a:pt x="200437" y="151112"/>
                  </a:lnTo>
                  <a:lnTo>
                    <a:pt x="204999" y="129366"/>
                  </a:lnTo>
                  <a:lnTo>
                    <a:pt x="209628" y="108519"/>
                  </a:lnTo>
                  <a:lnTo>
                    <a:pt x="214301" y="88270"/>
                  </a:lnTo>
                  <a:lnTo>
                    <a:pt x="219004" y="68422"/>
                  </a:lnTo>
                  <a:lnTo>
                    <a:pt x="230580" y="37901"/>
                  </a:lnTo>
                  <a:lnTo>
                    <a:pt x="248368" y="9218"/>
                  </a:lnTo>
                  <a:lnTo>
                    <a:pt x="253622" y="3813"/>
                  </a:lnTo>
                  <a:lnTo>
                    <a:pt x="259506" y="1004"/>
                  </a:lnTo>
                  <a:lnTo>
                    <a:pt x="272393" y="0"/>
                  </a:lnTo>
                  <a:lnTo>
                    <a:pt x="278369" y="3224"/>
                  </a:lnTo>
                  <a:lnTo>
                    <a:pt x="289244" y="15274"/>
                  </a:lnTo>
                  <a:lnTo>
                    <a:pt x="300498" y="43700"/>
                  </a:lnTo>
                  <a:lnTo>
                    <a:pt x="308339" y="67924"/>
                  </a:lnTo>
                  <a:lnTo>
                    <a:pt x="316322" y="95358"/>
                  </a:lnTo>
                  <a:lnTo>
                    <a:pt x="322516" y="126072"/>
                  </a:lnTo>
                  <a:lnTo>
                    <a:pt x="327915" y="158244"/>
                  </a:lnTo>
                  <a:lnTo>
                    <a:pt x="332166" y="191063"/>
                  </a:lnTo>
                  <a:lnTo>
                    <a:pt x="334055" y="224171"/>
                  </a:lnTo>
                  <a:lnTo>
                    <a:pt x="337012" y="257406"/>
                  </a:lnTo>
                  <a:lnTo>
                    <a:pt x="340972" y="289904"/>
                  </a:lnTo>
                  <a:lnTo>
                    <a:pt x="345377" y="320223"/>
                  </a:lnTo>
                  <a:lnTo>
                    <a:pt x="349981" y="349573"/>
                  </a:lnTo>
                  <a:lnTo>
                    <a:pt x="353880" y="379286"/>
                  </a:lnTo>
                  <a:lnTo>
                    <a:pt x="355612" y="411012"/>
                  </a:lnTo>
                  <a:lnTo>
                    <a:pt x="358499" y="439401"/>
                  </a:lnTo>
                  <a:lnTo>
                    <a:pt x="364142" y="47878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484"/>
            <p:cNvSpPr/>
            <p:nvPr/>
          </p:nvSpPr>
          <p:spPr>
            <a:xfrm>
              <a:off x="3836194" y="1185863"/>
              <a:ext cx="228601" cy="621507"/>
            </a:xfrm>
            <a:custGeom>
              <a:avLst/>
              <a:gdLst/>
              <a:ahLst/>
              <a:cxnLst/>
              <a:rect l="0" t="0" r="0" b="0"/>
              <a:pathLst>
                <a:path w="228601" h="621507">
                  <a:moveTo>
                    <a:pt x="0" y="0"/>
                  </a:moveTo>
                  <a:lnTo>
                    <a:pt x="0" y="35296"/>
                  </a:lnTo>
                  <a:lnTo>
                    <a:pt x="4233" y="70518"/>
                  </a:lnTo>
                  <a:lnTo>
                    <a:pt x="11406" y="101191"/>
                  </a:lnTo>
                  <a:lnTo>
                    <a:pt x="19886" y="135990"/>
                  </a:lnTo>
                  <a:lnTo>
                    <a:pt x="25163" y="155748"/>
                  </a:lnTo>
                  <a:lnTo>
                    <a:pt x="31063" y="176857"/>
                  </a:lnTo>
                  <a:lnTo>
                    <a:pt x="37377" y="198867"/>
                  </a:lnTo>
                  <a:lnTo>
                    <a:pt x="43968" y="221478"/>
                  </a:lnTo>
                  <a:lnTo>
                    <a:pt x="50743" y="244489"/>
                  </a:lnTo>
                  <a:lnTo>
                    <a:pt x="57641" y="267767"/>
                  </a:lnTo>
                  <a:lnTo>
                    <a:pt x="66208" y="292018"/>
                  </a:lnTo>
                  <a:lnTo>
                    <a:pt x="75889" y="316916"/>
                  </a:lnTo>
                  <a:lnTo>
                    <a:pt x="86312" y="342246"/>
                  </a:lnTo>
                  <a:lnTo>
                    <a:pt x="96435" y="367070"/>
                  </a:lnTo>
                  <a:lnTo>
                    <a:pt x="106358" y="391557"/>
                  </a:lnTo>
                  <a:lnTo>
                    <a:pt x="116149" y="415819"/>
                  </a:lnTo>
                  <a:lnTo>
                    <a:pt x="125851" y="439138"/>
                  </a:lnTo>
                  <a:lnTo>
                    <a:pt x="135495" y="461827"/>
                  </a:lnTo>
                  <a:lnTo>
                    <a:pt x="145099" y="484097"/>
                  </a:lnTo>
                  <a:lnTo>
                    <a:pt x="153882" y="504500"/>
                  </a:lnTo>
                  <a:lnTo>
                    <a:pt x="162119" y="523658"/>
                  </a:lnTo>
                  <a:lnTo>
                    <a:pt x="177622" y="557380"/>
                  </a:lnTo>
                  <a:lnTo>
                    <a:pt x="199737" y="592628"/>
                  </a:lnTo>
                  <a:lnTo>
                    <a:pt x="228600" y="62150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485"/>
            <p:cNvSpPr/>
            <p:nvPr/>
          </p:nvSpPr>
          <p:spPr>
            <a:xfrm>
              <a:off x="4240895" y="1293575"/>
              <a:ext cx="352537" cy="413640"/>
            </a:xfrm>
            <a:custGeom>
              <a:avLst/>
              <a:gdLst/>
              <a:ahLst/>
              <a:cxnLst/>
              <a:rect l="0" t="0" r="0" b="0"/>
              <a:pathLst>
                <a:path w="352537" h="413640">
                  <a:moveTo>
                    <a:pt x="231093" y="28019"/>
                  </a:moveTo>
                  <a:lnTo>
                    <a:pt x="224942" y="5774"/>
                  </a:lnTo>
                  <a:lnTo>
                    <a:pt x="222229" y="3664"/>
                  </a:lnTo>
                  <a:lnTo>
                    <a:pt x="207829" y="694"/>
                  </a:lnTo>
                  <a:lnTo>
                    <a:pt x="197999" y="0"/>
                  </a:lnTo>
                  <a:lnTo>
                    <a:pt x="186222" y="6041"/>
                  </a:lnTo>
                  <a:lnTo>
                    <a:pt x="159259" y="33114"/>
                  </a:lnTo>
                  <a:lnTo>
                    <a:pt x="134314" y="67364"/>
                  </a:lnTo>
                  <a:lnTo>
                    <a:pt x="113997" y="93924"/>
                  </a:lnTo>
                  <a:lnTo>
                    <a:pt x="93325" y="122398"/>
                  </a:lnTo>
                  <a:lnTo>
                    <a:pt x="76200" y="153573"/>
                  </a:lnTo>
                  <a:lnTo>
                    <a:pt x="58535" y="183833"/>
                  </a:lnTo>
                  <a:lnTo>
                    <a:pt x="40894" y="213951"/>
                  </a:lnTo>
                  <a:lnTo>
                    <a:pt x="25116" y="245857"/>
                  </a:lnTo>
                  <a:lnTo>
                    <a:pt x="14400" y="274325"/>
                  </a:lnTo>
                  <a:lnTo>
                    <a:pt x="6991" y="300207"/>
                  </a:lnTo>
                  <a:lnTo>
                    <a:pt x="1052" y="324939"/>
                  </a:lnTo>
                  <a:lnTo>
                    <a:pt x="0" y="349161"/>
                  </a:lnTo>
                  <a:lnTo>
                    <a:pt x="2972" y="371567"/>
                  </a:lnTo>
                  <a:lnTo>
                    <a:pt x="9585" y="389463"/>
                  </a:lnTo>
                  <a:lnTo>
                    <a:pt x="22049" y="403238"/>
                  </a:lnTo>
                  <a:lnTo>
                    <a:pt x="29818" y="409133"/>
                  </a:lnTo>
                  <a:lnTo>
                    <a:pt x="46916" y="413568"/>
                  </a:lnTo>
                  <a:lnTo>
                    <a:pt x="55921" y="413639"/>
                  </a:lnTo>
                  <a:lnTo>
                    <a:pt x="74392" y="407368"/>
                  </a:lnTo>
                  <a:lnTo>
                    <a:pt x="104759" y="386216"/>
                  </a:lnTo>
                  <a:lnTo>
                    <a:pt x="138892" y="350581"/>
                  </a:lnTo>
                  <a:lnTo>
                    <a:pt x="161539" y="319811"/>
                  </a:lnTo>
                  <a:lnTo>
                    <a:pt x="182188" y="284969"/>
                  </a:lnTo>
                  <a:lnTo>
                    <a:pt x="199832" y="250433"/>
                  </a:lnTo>
                  <a:lnTo>
                    <a:pt x="214818" y="217357"/>
                  </a:lnTo>
                  <a:lnTo>
                    <a:pt x="226770" y="186782"/>
                  </a:lnTo>
                  <a:lnTo>
                    <a:pt x="235257" y="161551"/>
                  </a:lnTo>
                  <a:lnTo>
                    <a:pt x="244497" y="131613"/>
                  </a:lnTo>
                  <a:lnTo>
                    <a:pt x="251467" y="105778"/>
                  </a:lnTo>
                  <a:lnTo>
                    <a:pt x="251819" y="105258"/>
                  </a:lnTo>
                  <a:lnTo>
                    <a:pt x="252054" y="105706"/>
                  </a:lnTo>
                  <a:lnTo>
                    <a:pt x="252462" y="134028"/>
                  </a:lnTo>
                  <a:lnTo>
                    <a:pt x="250389" y="167644"/>
                  </a:lnTo>
                  <a:lnTo>
                    <a:pt x="247606" y="194055"/>
                  </a:lnTo>
                  <a:lnTo>
                    <a:pt x="246369" y="221669"/>
                  </a:lnTo>
                  <a:lnTo>
                    <a:pt x="245820" y="249817"/>
                  </a:lnTo>
                  <a:lnTo>
                    <a:pt x="245576" y="278202"/>
                  </a:lnTo>
                  <a:lnTo>
                    <a:pt x="245467" y="306693"/>
                  </a:lnTo>
                  <a:lnTo>
                    <a:pt x="249198" y="341923"/>
                  </a:lnTo>
                  <a:lnTo>
                    <a:pt x="255331" y="372470"/>
                  </a:lnTo>
                  <a:lnTo>
                    <a:pt x="258364" y="379097"/>
                  </a:lnTo>
                  <a:lnTo>
                    <a:pt x="261974" y="383514"/>
                  </a:lnTo>
                  <a:lnTo>
                    <a:pt x="265968" y="386459"/>
                  </a:lnTo>
                  <a:lnTo>
                    <a:pt x="271011" y="387629"/>
                  </a:lnTo>
                  <a:lnTo>
                    <a:pt x="282965" y="386812"/>
                  </a:lnTo>
                  <a:lnTo>
                    <a:pt x="298333" y="375337"/>
                  </a:lnTo>
                  <a:lnTo>
                    <a:pt x="324834" y="342330"/>
                  </a:lnTo>
                  <a:lnTo>
                    <a:pt x="352536" y="29948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486"/>
            <p:cNvSpPr/>
            <p:nvPr/>
          </p:nvSpPr>
          <p:spPr>
            <a:xfrm>
              <a:off x="3421856" y="1267467"/>
              <a:ext cx="300039" cy="470154"/>
            </a:xfrm>
            <a:custGeom>
              <a:avLst/>
              <a:gdLst/>
              <a:ahLst/>
              <a:cxnLst/>
              <a:rect l="0" t="0" r="0" b="0"/>
              <a:pathLst>
                <a:path w="300039" h="470154">
                  <a:moveTo>
                    <a:pt x="0" y="361308"/>
                  </a:moveTo>
                  <a:lnTo>
                    <a:pt x="3792" y="361308"/>
                  </a:lnTo>
                  <a:lnTo>
                    <a:pt x="7771" y="359191"/>
                  </a:lnTo>
                  <a:lnTo>
                    <a:pt x="13773" y="355605"/>
                  </a:lnTo>
                  <a:lnTo>
                    <a:pt x="43736" y="340723"/>
                  </a:lnTo>
                  <a:lnTo>
                    <a:pt x="72137" y="323723"/>
                  </a:lnTo>
                  <a:lnTo>
                    <a:pt x="102705" y="302006"/>
                  </a:lnTo>
                  <a:lnTo>
                    <a:pt x="120857" y="288436"/>
                  </a:lnTo>
                  <a:lnTo>
                    <a:pt x="139309" y="273833"/>
                  </a:lnTo>
                  <a:lnTo>
                    <a:pt x="157960" y="258541"/>
                  </a:lnTo>
                  <a:lnTo>
                    <a:pt x="193236" y="226734"/>
                  </a:lnTo>
                  <a:lnTo>
                    <a:pt x="222143" y="194077"/>
                  </a:lnTo>
                  <a:lnTo>
                    <a:pt x="246103" y="163158"/>
                  </a:lnTo>
                  <a:lnTo>
                    <a:pt x="265748" y="134335"/>
                  </a:lnTo>
                  <a:lnTo>
                    <a:pt x="279771" y="108296"/>
                  </a:lnTo>
                  <a:lnTo>
                    <a:pt x="287061" y="83494"/>
                  </a:lnTo>
                  <a:lnTo>
                    <a:pt x="291166" y="51451"/>
                  </a:lnTo>
                  <a:lnTo>
                    <a:pt x="291332" y="35475"/>
                  </a:lnTo>
                  <a:lnTo>
                    <a:pt x="288760" y="23083"/>
                  </a:lnTo>
                  <a:lnTo>
                    <a:pt x="280738" y="12284"/>
                  </a:lnTo>
                  <a:lnTo>
                    <a:pt x="275265" y="7181"/>
                  </a:lnTo>
                  <a:lnTo>
                    <a:pt x="262834" y="1512"/>
                  </a:lnTo>
                  <a:lnTo>
                    <a:pt x="256185" y="0"/>
                  </a:lnTo>
                  <a:lnTo>
                    <a:pt x="242448" y="2554"/>
                  </a:lnTo>
                  <a:lnTo>
                    <a:pt x="217093" y="15033"/>
                  </a:lnTo>
                  <a:lnTo>
                    <a:pt x="196498" y="28815"/>
                  </a:lnTo>
                  <a:lnTo>
                    <a:pt x="166260" y="58886"/>
                  </a:lnTo>
                  <a:lnTo>
                    <a:pt x="144008" y="81377"/>
                  </a:lnTo>
                  <a:lnTo>
                    <a:pt x="123006" y="110953"/>
                  </a:lnTo>
                  <a:lnTo>
                    <a:pt x="103088" y="145264"/>
                  </a:lnTo>
                  <a:lnTo>
                    <a:pt x="93332" y="163304"/>
                  </a:lnTo>
                  <a:lnTo>
                    <a:pt x="83653" y="181680"/>
                  </a:lnTo>
                  <a:lnTo>
                    <a:pt x="74818" y="200281"/>
                  </a:lnTo>
                  <a:lnTo>
                    <a:pt x="66548" y="219032"/>
                  </a:lnTo>
                  <a:lnTo>
                    <a:pt x="58653" y="237882"/>
                  </a:lnTo>
                  <a:lnTo>
                    <a:pt x="51008" y="256799"/>
                  </a:lnTo>
                  <a:lnTo>
                    <a:pt x="43531" y="275760"/>
                  </a:lnTo>
                  <a:lnTo>
                    <a:pt x="36164" y="294751"/>
                  </a:lnTo>
                  <a:lnTo>
                    <a:pt x="31253" y="312968"/>
                  </a:lnTo>
                  <a:lnTo>
                    <a:pt x="25797" y="348026"/>
                  </a:lnTo>
                  <a:lnTo>
                    <a:pt x="25488" y="377894"/>
                  </a:lnTo>
                  <a:lnTo>
                    <a:pt x="29584" y="404399"/>
                  </a:lnTo>
                  <a:lnTo>
                    <a:pt x="39343" y="429407"/>
                  </a:lnTo>
                  <a:lnTo>
                    <a:pt x="55850" y="447401"/>
                  </a:lnTo>
                  <a:lnTo>
                    <a:pt x="77210" y="459897"/>
                  </a:lnTo>
                  <a:lnTo>
                    <a:pt x="102578" y="468096"/>
                  </a:lnTo>
                  <a:lnTo>
                    <a:pt x="131845" y="470153"/>
                  </a:lnTo>
                  <a:lnTo>
                    <a:pt x="164166" y="466040"/>
                  </a:lnTo>
                  <a:lnTo>
                    <a:pt x="199699" y="453628"/>
                  </a:lnTo>
                  <a:lnTo>
                    <a:pt x="218857" y="444286"/>
                  </a:lnTo>
                  <a:lnTo>
                    <a:pt x="238774" y="433295"/>
                  </a:lnTo>
                  <a:lnTo>
                    <a:pt x="272809" y="413146"/>
                  </a:lnTo>
                  <a:lnTo>
                    <a:pt x="300038" y="39702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487"/>
            <p:cNvSpPr/>
            <p:nvPr/>
          </p:nvSpPr>
          <p:spPr>
            <a:xfrm>
              <a:off x="3826401" y="1157288"/>
              <a:ext cx="295544" cy="585788"/>
            </a:xfrm>
            <a:custGeom>
              <a:avLst/>
              <a:gdLst/>
              <a:ahLst/>
              <a:cxnLst/>
              <a:rect l="0" t="0" r="0" b="0"/>
              <a:pathLst>
                <a:path w="295544" h="585788">
                  <a:moveTo>
                    <a:pt x="295543" y="0"/>
                  </a:moveTo>
                  <a:lnTo>
                    <a:pt x="269913" y="32126"/>
                  </a:lnTo>
                  <a:lnTo>
                    <a:pt x="249849" y="62788"/>
                  </a:lnTo>
                  <a:lnTo>
                    <a:pt x="230255" y="88230"/>
                  </a:lnTo>
                  <a:lnTo>
                    <a:pt x="208317" y="119647"/>
                  </a:lnTo>
                  <a:lnTo>
                    <a:pt x="196911" y="136914"/>
                  </a:lnTo>
                  <a:lnTo>
                    <a:pt x="185339" y="155570"/>
                  </a:lnTo>
                  <a:lnTo>
                    <a:pt x="173654" y="175150"/>
                  </a:lnTo>
                  <a:lnTo>
                    <a:pt x="161896" y="195348"/>
                  </a:lnTo>
                  <a:lnTo>
                    <a:pt x="150089" y="216751"/>
                  </a:lnTo>
                  <a:lnTo>
                    <a:pt x="138248" y="238957"/>
                  </a:lnTo>
                  <a:lnTo>
                    <a:pt x="126386" y="261698"/>
                  </a:lnTo>
                  <a:lnTo>
                    <a:pt x="115303" y="284796"/>
                  </a:lnTo>
                  <a:lnTo>
                    <a:pt x="104739" y="308133"/>
                  </a:lnTo>
                  <a:lnTo>
                    <a:pt x="94522" y="331628"/>
                  </a:lnTo>
                  <a:lnTo>
                    <a:pt x="84535" y="354435"/>
                  </a:lnTo>
                  <a:lnTo>
                    <a:pt x="74702" y="376784"/>
                  </a:lnTo>
                  <a:lnTo>
                    <a:pt x="64972" y="398827"/>
                  </a:lnTo>
                  <a:lnTo>
                    <a:pt x="56898" y="419872"/>
                  </a:lnTo>
                  <a:lnTo>
                    <a:pt x="49927" y="440252"/>
                  </a:lnTo>
                  <a:lnTo>
                    <a:pt x="43693" y="460188"/>
                  </a:lnTo>
                  <a:lnTo>
                    <a:pt x="37155" y="479036"/>
                  </a:lnTo>
                  <a:lnTo>
                    <a:pt x="30416" y="497157"/>
                  </a:lnTo>
                  <a:lnTo>
                    <a:pt x="18165" y="529727"/>
                  </a:lnTo>
                  <a:lnTo>
                    <a:pt x="6805" y="564326"/>
                  </a:lnTo>
                  <a:lnTo>
                    <a:pt x="0" y="582956"/>
                  </a:lnTo>
                  <a:lnTo>
                    <a:pt x="89" y="584693"/>
                  </a:lnTo>
                  <a:lnTo>
                    <a:pt x="2649" y="58578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488"/>
            <p:cNvSpPr/>
            <p:nvPr/>
          </p:nvSpPr>
          <p:spPr>
            <a:xfrm>
              <a:off x="4400550" y="957263"/>
              <a:ext cx="242889" cy="271463"/>
            </a:xfrm>
            <a:custGeom>
              <a:avLst/>
              <a:gdLst/>
              <a:ahLst/>
              <a:cxnLst/>
              <a:rect l="0" t="0" r="0" b="0"/>
              <a:pathLst>
                <a:path w="242889" h="271463">
                  <a:moveTo>
                    <a:pt x="0" y="271462"/>
                  </a:moveTo>
                  <a:lnTo>
                    <a:pt x="3792" y="267670"/>
                  </a:lnTo>
                  <a:lnTo>
                    <a:pt x="39387" y="246626"/>
                  </a:lnTo>
                  <a:lnTo>
                    <a:pt x="72632" y="226281"/>
                  </a:lnTo>
                  <a:lnTo>
                    <a:pt x="94987" y="209313"/>
                  </a:lnTo>
                  <a:lnTo>
                    <a:pt x="128735" y="180605"/>
                  </a:lnTo>
                  <a:lnTo>
                    <a:pt x="161197" y="148796"/>
                  </a:lnTo>
                  <a:lnTo>
                    <a:pt x="189912" y="115344"/>
                  </a:lnTo>
                  <a:lnTo>
                    <a:pt x="202014" y="97533"/>
                  </a:lnTo>
                  <a:lnTo>
                    <a:pt x="221547" y="62398"/>
                  </a:lnTo>
                  <a:lnTo>
                    <a:pt x="232873" y="30907"/>
                  </a:lnTo>
                  <a:lnTo>
                    <a:pt x="242888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489"/>
            <p:cNvSpPr/>
            <p:nvPr/>
          </p:nvSpPr>
          <p:spPr>
            <a:xfrm>
              <a:off x="5450808" y="1364456"/>
              <a:ext cx="407068" cy="368277"/>
            </a:xfrm>
            <a:custGeom>
              <a:avLst/>
              <a:gdLst/>
              <a:ahLst/>
              <a:cxnLst/>
              <a:rect l="0" t="0" r="0" b="0"/>
              <a:pathLst>
                <a:path w="407068" h="368277">
                  <a:moveTo>
                    <a:pt x="49880" y="0"/>
                  </a:moveTo>
                  <a:lnTo>
                    <a:pt x="49880" y="32132"/>
                  </a:lnTo>
                  <a:lnTo>
                    <a:pt x="47763" y="62438"/>
                  </a:lnTo>
                  <a:lnTo>
                    <a:pt x="44176" y="88075"/>
                  </a:lnTo>
                  <a:lnTo>
                    <a:pt x="39937" y="115345"/>
                  </a:lnTo>
                  <a:lnTo>
                    <a:pt x="33289" y="143339"/>
                  </a:lnTo>
                  <a:lnTo>
                    <a:pt x="25838" y="172450"/>
                  </a:lnTo>
                  <a:lnTo>
                    <a:pt x="19880" y="203909"/>
                  </a:lnTo>
                  <a:lnTo>
                    <a:pt x="14586" y="232179"/>
                  </a:lnTo>
                  <a:lnTo>
                    <a:pt x="9587" y="257972"/>
                  </a:lnTo>
                  <a:lnTo>
                    <a:pt x="4719" y="282665"/>
                  </a:lnTo>
                  <a:lnTo>
                    <a:pt x="2027" y="306869"/>
                  </a:lnTo>
                  <a:lnTo>
                    <a:pt x="512" y="336457"/>
                  </a:lnTo>
                  <a:lnTo>
                    <a:pt x="0" y="360678"/>
                  </a:lnTo>
                  <a:lnTo>
                    <a:pt x="751" y="364277"/>
                  </a:lnTo>
                  <a:lnTo>
                    <a:pt x="2046" y="366676"/>
                  </a:lnTo>
                  <a:lnTo>
                    <a:pt x="3703" y="368276"/>
                  </a:lnTo>
                  <a:lnTo>
                    <a:pt x="5602" y="367755"/>
                  </a:lnTo>
                  <a:lnTo>
                    <a:pt x="9827" y="362943"/>
                  </a:lnTo>
                  <a:lnTo>
                    <a:pt x="24711" y="334718"/>
                  </a:lnTo>
                  <a:lnTo>
                    <a:pt x="39071" y="301494"/>
                  </a:lnTo>
                  <a:lnTo>
                    <a:pt x="51426" y="272639"/>
                  </a:lnTo>
                  <a:lnTo>
                    <a:pt x="64854" y="239177"/>
                  </a:lnTo>
                  <a:lnTo>
                    <a:pt x="79554" y="203932"/>
                  </a:lnTo>
                  <a:lnTo>
                    <a:pt x="96670" y="169747"/>
                  </a:lnTo>
                  <a:lnTo>
                    <a:pt x="114861" y="136033"/>
                  </a:lnTo>
                  <a:lnTo>
                    <a:pt x="132735" y="104115"/>
                  </a:lnTo>
                  <a:lnTo>
                    <a:pt x="148616" y="76701"/>
                  </a:lnTo>
                  <a:lnTo>
                    <a:pt x="174738" y="46539"/>
                  </a:lnTo>
                  <a:lnTo>
                    <a:pt x="198794" y="30105"/>
                  </a:lnTo>
                  <a:lnTo>
                    <a:pt x="221002" y="24001"/>
                  </a:lnTo>
                  <a:lnTo>
                    <a:pt x="233355" y="24690"/>
                  </a:lnTo>
                  <a:lnTo>
                    <a:pt x="244137" y="28436"/>
                  </a:lnTo>
                  <a:lnTo>
                    <a:pt x="254221" y="35393"/>
                  </a:lnTo>
                  <a:lnTo>
                    <a:pt x="259760" y="48009"/>
                  </a:lnTo>
                  <a:lnTo>
                    <a:pt x="263316" y="81979"/>
                  </a:lnTo>
                  <a:lnTo>
                    <a:pt x="263933" y="117424"/>
                  </a:lnTo>
                  <a:lnTo>
                    <a:pt x="264077" y="142147"/>
                  </a:lnTo>
                  <a:lnTo>
                    <a:pt x="264141" y="166364"/>
                  </a:lnTo>
                  <a:lnTo>
                    <a:pt x="264970" y="201517"/>
                  </a:lnTo>
                  <a:lnTo>
                    <a:pt x="270685" y="233187"/>
                  </a:lnTo>
                  <a:lnTo>
                    <a:pt x="282079" y="265766"/>
                  </a:lnTo>
                  <a:lnTo>
                    <a:pt x="296303" y="290412"/>
                  </a:lnTo>
                  <a:lnTo>
                    <a:pt x="315246" y="307328"/>
                  </a:lnTo>
                  <a:lnTo>
                    <a:pt x="328952" y="314655"/>
                  </a:lnTo>
                  <a:lnTo>
                    <a:pt x="342980" y="316324"/>
                  </a:lnTo>
                  <a:lnTo>
                    <a:pt x="350055" y="315658"/>
                  </a:lnTo>
                  <a:lnTo>
                    <a:pt x="364266" y="306451"/>
                  </a:lnTo>
                  <a:lnTo>
                    <a:pt x="392792" y="274670"/>
                  </a:lnTo>
                  <a:lnTo>
                    <a:pt x="407067" y="25717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490"/>
            <p:cNvSpPr/>
            <p:nvPr/>
          </p:nvSpPr>
          <p:spPr>
            <a:xfrm>
              <a:off x="5148764" y="1341260"/>
              <a:ext cx="187618" cy="383198"/>
            </a:xfrm>
            <a:custGeom>
              <a:avLst/>
              <a:gdLst/>
              <a:ahLst/>
              <a:cxnLst/>
              <a:rect l="0" t="0" r="0" b="0"/>
              <a:pathLst>
                <a:path w="187618" h="383198">
                  <a:moveTo>
                    <a:pt x="30455" y="258940"/>
                  </a:moveTo>
                  <a:lnTo>
                    <a:pt x="57190" y="228412"/>
                  </a:lnTo>
                  <a:lnTo>
                    <a:pt x="74881" y="204626"/>
                  </a:lnTo>
                  <a:lnTo>
                    <a:pt x="97825" y="174476"/>
                  </a:lnTo>
                  <a:lnTo>
                    <a:pt x="121252" y="145200"/>
                  </a:lnTo>
                  <a:lnTo>
                    <a:pt x="140659" y="116314"/>
                  </a:lnTo>
                  <a:lnTo>
                    <a:pt x="155634" y="88394"/>
                  </a:lnTo>
                  <a:lnTo>
                    <a:pt x="164936" y="62756"/>
                  </a:lnTo>
                  <a:lnTo>
                    <a:pt x="174635" y="33595"/>
                  </a:lnTo>
                  <a:lnTo>
                    <a:pt x="175762" y="19616"/>
                  </a:lnTo>
                  <a:lnTo>
                    <a:pt x="174951" y="13665"/>
                  </a:lnTo>
                  <a:lnTo>
                    <a:pt x="172824" y="8905"/>
                  </a:lnTo>
                  <a:lnTo>
                    <a:pt x="166226" y="1499"/>
                  </a:lnTo>
                  <a:lnTo>
                    <a:pt x="162244" y="0"/>
                  </a:lnTo>
                  <a:lnTo>
                    <a:pt x="153586" y="451"/>
                  </a:lnTo>
                  <a:lnTo>
                    <a:pt x="132202" y="8960"/>
                  </a:lnTo>
                  <a:lnTo>
                    <a:pt x="101441" y="38258"/>
                  </a:lnTo>
                  <a:lnTo>
                    <a:pt x="74859" y="70874"/>
                  </a:lnTo>
                  <a:lnTo>
                    <a:pt x="56275" y="96774"/>
                  </a:lnTo>
                  <a:lnTo>
                    <a:pt x="39549" y="126277"/>
                  </a:lnTo>
                  <a:lnTo>
                    <a:pt x="24972" y="157116"/>
                  </a:lnTo>
                  <a:lnTo>
                    <a:pt x="13201" y="186697"/>
                  </a:lnTo>
                  <a:lnTo>
                    <a:pt x="4795" y="215720"/>
                  </a:lnTo>
                  <a:lnTo>
                    <a:pt x="0" y="244493"/>
                  </a:lnTo>
                  <a:lnTo>
                    <a:pt x="515" y="273157"/>
                  </a:lnTo>
                  <a:lnTo>
                    <a:pt x="7623" y="299654"/>
                  </a:lnTo>
                  <a:lnTo>
                    <a:pt x="18720" y="324660"/>
                  </a:lnTo>
                  <a:lnTo>
                    <a:pt x="39148" y="358670"/>
                  </a:lnTo>
                  <a:lnTo>
                    <a:pt x="56014" y="373643"/>
                  </a:lnTo>
                  <a:lnTo>
                    <a:pt x="78327" y="381357"/>
                  </a:lnTo>
                  <a:lnTo>
                    <a:pt x="103325" y="383197"/>
                  </a:lnTo>
                  <a:lnTo>
                    <a:pt x="127664" y="378724"/>
                  </a:lnTo>
                  <a:lnTo>
                    <a:pt x="151711" y="365094"/>
                  </a:lnTo>
                  <a:lnTo>
                    <a:pt x="187617" y="33752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SMARTInkShape-491"/>
          <p:cNvSpPr/>
          <p:nvPr/>
        </p:nvSpPr>
        <p:spPr>
          <a:xfrm>
            <a:off x="3871913" y="4243512"/>
            <a:ext cx="820322" cy="92745"/>
          </a:xfrm>
          <a:custGeom>
            <a:avLst/>
            <a:gdLst/>
            <a:ahLst/>
            <a:cxnLst/>
            <a:rect l="0" t="0" r="0" b="0"/>
            <a:pathLst>
              <a:path w="820322" h="92745">
                <a:moveTo>
                  <a:pt x="0" y="92744"/>
                </a:moveTo>
                <a:lnTo>
                  <a:pt x="34320" y="92744"/>
                </a:lnTo>
                <a:lnTo>
                  <a:pt x="64320" y="88952"/>
                </a:lnTo>
                <a:lnTo>
                  <a:pt x="91028" y="84973"/>
                </a:lnTo>
                <a:lnTo>
                  <a:pt x="123007" y="80559"/>
                </a:lnTo>
                <a:lnTo>
                  <a:pt x="141535" y="78271"/>
                </a:lnTo>
                <a:lnTo>
                  <a:pt x="161032" y="75951"/>
                </a:lnTo>
                <a:lnTo>
                  <a:pt x="182761" y="73612"/>
                </a:lnTo>
                <a:lnTo>
                  <a:pt x="205978" y="71258"/>
                </a:lnTo>
                <a:lnTo>
                  <a:pt x="230187" y="68895"/>
                </a:lnTo>
                <a:lnTo>
                  <a:pt x="256645" y="65732"/>
                </a:lnTo>
                <a:lnTo>
                  <a:pt x="284603" y="62036"/>
                </a:lnTo>
                <a:lnTo>
                  <a:pt x="313560" y="57985"/>
                </a:lnTo>
                <a:lnTo>
                  <a:pt x="342390" y="54490"/>
                </a:lnTo>
                <a:lnTo>
                  <a:pt x="371135" y="51367"/>
                </a:lnTo>
                <a:lnTo>
                  <a:pt x="399823" y="48490"/>
                </a:lnTo>
                <a:lnTo>
                  <a:pt x="428474" y="44986"/>
                </a:lnTo>
                <a:lnTo>
                  <a:pt x="457099" y="41061"/>
                </a:lnTo>
                <a:lnTo>
                  <a:pt x="485707" y="36858"/>
                </a:lnTo>
                <a:lnTo>
                  <a:pt x="514305" y="33261"/>
                </a:lnTo>
                <a:lnTo>
                  <a:pt x="542895" y="30071"/>
                </a:lnTo>
                <a:lnTo>
                  <a:pt x="571480" y="27149"/>
                </a:lnTo>
                <a:lnTo>
                  <a:pt x="597680" y="24408"/>
                </a:lnTo>
                <a:lnTo>
                  <a:pt x="622291" y="21787"/>
                </a:lnTo>
                <a:lnTo>
                  <a:pt x="645841" y="19246"/>
                </a:lnTo>
                <a:lnTo>
                  <a:pt x="667892" y="16757"/>
                </a:lnTo>
                <a:lnTo>
                  <a:pt x="688942" y="14305"/>
                </a:lnTo>
                <a:lnTo>
                  <a:pt x="709326" y="11876"/>
                </a:lnTo>
                <a:lnTo>
                  <a:pt x="744675" y="7061"/>
                </a:lnTo>
                <a:lnTo>
                  <a:pt x="774672" y="3069"/>
                </a:lnTo>
                <a:lnTo>
                  <a:pt x="807030" y="822"/>
                </a:lnTo>
                <a:lnTo>
                  <a:pt x="820321" y="156"/>
                </a:lnTo>
                <a:lnTo>
                  <a:pt x="818083" y="0"/>
                </a:lnTo>
                <a:lnTo>
                  <a:pt x="789923" y="4809"/>
                </a:lnTo>
                <a:lnTo>
                  <a:pt x="763562" y="6037"/>
                </a:lnTo>
                <a:lnTo>
                  <a:pt x="729092" y="6583"/>
                </a:lnTo>
                <a:lnTo>
                  <a:pt x="709899" y="6728"/>
                </a:lnTo>
                <a:lnTo>
                  <a:pt x="688372" y="7619"/>
                </a:lnTo>
                <a:lnTo>
                  <a:pt x="665290" y="9007"/>
                </a:lnTo>
                <a:lnTo>
                  <a:pt x="641170" y="10725"/>
                </a:lnTo>
                <a:lnTo>
                  <a:pt x="617153" y="12665"/>
                </a:lnTo>
                <a:lnTo>
                  <a:pt x="593204" y="14752"/>
                </a:lnTo>
                <a:lnTo>
                  <a:pt x="569300" y="16936"/>
                </a:lnTo>
                <a:lnTo>
                  <a:pt x="544633" y="19187"/>
                </a:lnTo>
                <a:lnTo>
                  <a:pt x="519457" y="21481"/>
                </a:lnTo>
                <a:lnTo>
                  <a:pt x="493942" y="23804"/>
                </a:lnTo>
                <a:lnTo>
                  <a:pt x="468995" y="26941"/>
                </a:lnTo>
                <a:lnTo>
                  <a:pt x="444425" y="30619"/>
                </a:lnTo>
                <a:lnTo>
                  <a:pt x="420108" y="34659"/>
                </a:lnTo>
                <a:lnTo>
                  <a:pt x="396754" y="38146"/>
                </a:lnTo>
                <a:lnTo>
                  <a:pt x="374039" y="41264"/>
                </a:lnTo>
                <a:lnTo>
                  <a:pt x="351753" y="44136"/>
                </a:lnTo>
                <a:lnTo>
                  <a:pt x="330546" y="46846"/>
                </a:lnTo>
                <a:lnTo>
                  <a:pt x="310057" y="49445"/>
                </a:lnTo>
                <a:lnTo>
                  <a:pt x="290048" y="51972"/>
                </a:lnTo>
                <a:lnTo>
                  <a:pt x="257233" y="56896"/>
                </a:lnTo>
                <a:lnTo>
                  <a:pt x="230213" y="61731"/>
                </a:lnTo>
                <a:lnTo>
                  <a:pt x="199532" y="68915"/>
                </a:lnTo>
                <a:lnTo>
                  <a:pt x="188429" y="73686"/>
                </a:lnTo>
                <a:lnTo>
                  <a:pt x="186738" y="75277"/>
                </a:lnTo>
                <a:lnTo>
                  <a:pt x="187198" y="76337"/>
                </a:lnTo>
                <a:lnTo>
                  <a:pt x="189092" y="77044"/>
                </a:lnTo>
                <a:lnTo>
                  <a:pt x="210720" y="78038"/>
                </a:lnTo>
                <a:lnTo>
                  <a:pt x="226998" y="77384"/>
                </a:lnTo>
                <a:lnTo>
                  <a:pt x="248170" y="76154"/>
                </a:lnTo>
                <a:lnTo>
                  <a:pt x="272603" y="74540"/>
                </a:lnTo>
                <a:lnTo>
                  <a:pt x="301591" y="72671"/>
                </a:lnTo>
                <a:lnTo>
                  <a:pt x="333617" y="70630"/>
                </a:lnTo>
                <a:lnTo>
                  <a:pt x="367667" y="68477"/>
                </a:lnTo>
                <a:lnTo>
                  <a:pt x="402274" y="66247"/>
                </a:lnTo>
                <a:lnTo>
                  <a:pt x="437251" y="63967"/>
                </a:lnTo>
                <a:lnTo>
                  <a:pt x="472476" y="61653"/>
                </a:lnTo>
                <a:lnTo>
                  <a:pt x="507071" y="59317"/>
                </a:lnTo>
                <a:lnTo>
                  <a:pt x="541247" y="56965"/>
                </a:lnTo>
                <a:lnTo>
                  <a:pt x="575144" y="54604"/>
                </a:lnTo>
                <a:lnTo>
                  <a:pt x="607266" y="52236"/>
                </a:lnTo>
                <a:lnTo>
                  <a:pt x="638207" y="49864"/>
                </a:lnTo>
                <a:lnTo>
                  <a:pt x="668358" y="47488"/>
                </a:lnTo>
                <a:lnTo>
                  <a:pt x="694810" y="45905"/>
                </a:lnTo>
                <a:lnTo>
                  <a:pt x="718794" y="44849"/>
                </a:lnTo>
                <a:lnTo>
                  <a:pt x="741133" y="44146"/>
                </a:lnTo>
                <a:lnTo>
                  <a:pt x="776538" y="43364"/>
                </a:lnTo>
                <a:lnTo>
                  <a:pt x="810316" y="42923"/>
                </a:lnTo>
                <a:lnTo>
                  <a:pt x="816436" y="42862"/>
                </a:lnTo>
                <a:lnTo>
                  <a:pt x="818134" y="43614"/>
                </a:lnTo>
                <a:lnTo>
                  <a:pt x="816885" y="44910"/>
                </a:lnTo>
                <a:lnTo>
                  <a:pt x="813671" y="46567"/>
                </a:lnTo>
                <a:lnTo>
                  <a:pt x="790186" y="48900"/>
                </a:lnTo>
                <a:lnTo>
                  <a:pt x="758652" y="49445"/>
                </a:lnTo>
                <a:lnTo>
                  <a:pt x="739130" y="49591"/>
                </a:lnTo>
                <a:lnTo>
                  <a:pt x="715797" y="49688"/>
                </a:lnTo>
                <a:lnTo>
                  <a:pt x="689923" y="49752"/>
                </a:lnTo>
                <a:lnTo>
                  <a:pt x="662355" y="49795"/>
                </a:lnTo>
                <a:lnTo>
                  <a:pt x="632069" y="49824"/>
                </a:lnTo>
                <a:lnTo>
                  <a:pt x="599973" y="49843"/>
                </a:lnTo>
                <a:lnTo>
                  <a:pt x="566670" y="49856"/>
                </a:lnTo>
                <a:lnTo>
                  <a:pt x="531767" y="49865"/>
                </a:lnTo>
                <a:lnTo>
                  <a:pt x="495799" y="49871"/>
                </a:lnTo>
                <a:lnTo>
                  <a:pt x="459120" y="49874"/>
                </a:lnTo>
                <a:lnTo>
                  <a:pt x="422761" y="49877"/>
                </a:lnTo>
                <a:lnTo>
                  <a:pt x="386615" y="49878"/>
                </a:lnTo>
                <a:lnTo>
                  <a:pt x="350612" y="49879"/>
                </a:lnTo>
                <a:lnTo>
                  <a:pt x="317085" y="49880"/>
                </a:lnTo>
                <a:lnTo>
                  <a:pt x="285208" y="49881"/>
                </a:lnTo>
                <a:lnTo>
                  <a:pt x="254432" y="49881"/>
                </a:lnTo>
                <a:lnTo>
                  <a:pt x="226771" y="49881"/>
                </a:lnTo>
                <a:lnTo>
                  <a:pt x="201187" y="49881"/>
                </a:lnTo>
                <a:lnTo>
                  <a:pt x="176987" y="49881"/>
                </a:lnTo>
                <a:lnTo>
                  <a:pt x="155298" y="49881"/>
                </a:lnTo>
                <a:lnTo>
                  <a:pt x="135282" y="49882"/>
                </a:lnTo>
                <a:lnTo>
                  <a:pt x="102194" y="50676"/>
                </a:lnTo>
                <a:lnTo>
                  <a:pt x="82196" y="53674"/>
                </a:lnTo>
                <a:lnTo>
                  <a:pt x="77022" y="55585"/>
                </a:lnTo>
                <a:lnTo>
                  <a:pt x="74367" y="57653"/>
                </a:lnTo>
                <a:lnTo>
                  <a:pt x="73390" y="59825"/>
                </a:lnTo>
                <a:lnTo>
                  <a:pt x="85005" y="62238"/>
                </a:lnTo>
                <a:lnTo>
                  <a:pt x="108424" y="63311"/>
                </a:lnTo>
                <a:lnTo>
                  <a:pt x="142644" y="63788"/>
                </a:lnTo>
                <a:lnTo>
                  <a:pt x="178593" y="64169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SMARTInkShape-492"/>
          <p:cNvSpPr/>
          <p:nvPr/>
        </p:nvSpPr>
        <p:spPr>
          <a:xfrm>
            <a:off x="5840557" y="4694889"/>
            <a:ext cx="803503" cy="76991"/>
          </a:xfrm>
          <a:custGeom>
            <a:avLst/>
            <a:gdLst/>
            <a:ahLst/>
            <a:cxnLst/>
            <a:rect l="0" t="0" r="0" b="0"/>
            <a:pathLst>
              <a:path w="803503" h="76991">
                <a:moveTo>
                  <a:pt x="524524" y="27130"/>
                </a:moveTo>
                <a:lnTo>
                  <a:pt x="517233" y="26336"/>
                </a:lnTo>
                <a:lnTo>
                  <a:pt x="484053" y="20979"/>
                </a:lnTo>
                <a:lnTo>
                  <a:pt x="449562" y="20280"/>
                </a:lnTo>
                <a:lnTo>
                  <a:pt x="418711" y="22234"/>
                </a:lnTo>
                <a:lnTo>
                  <a:pt x="401595" y="23866"/>
                </a:lnTo>
                <a:lnTo>
                  <a:pt x="382246" y="25747"/>
                </a:lnTo>
                <a:lnTo>
                  <a:pt x="361410" y="27796"/>
                </a:lnTo>
                <a:lnTo>
                  <a:pt x="339581" y="29955"/>
                </a:lnTo>
                <a:lnTo>
                  <a:pt x="317092" y="32188"/>
                </a:lnTo>
                <a:lnTo>
                  <a:pt x="294161" y="34471"/>
                </a:lnTo>
                <a:lnTo>
                  <a:pt x="270936" y="36786"/>
                </a:lnTo>
                <a:lnTo>
                  <a:pt x="247516" y="39124"/>
                </a:lnTo>
                <a:lnTo>
                  <a:pt x="223964" y="41476"/>
                </a:lnTo>
                <a:lnTo>
                  <a:pt x="200326" y="43837"/>
                </a:lnTo>
                <a:lnTo>
                  <a:pt x="177423" y="46206"/>
                </a:lnTo>
                <a:lnTo>
                  <a:pt x="155011" y="48578"/>
                </a:lnTo>
                <a:lnTo>
                  <a:pt x="132926" y="50954"/>
                </a:lnTo>
                <a:lnTo>
                  <a:pt x="112646" y="53331"/>
                </a:lnTo>
                <a:lnTo>
                  <a:pt x="93570" y="55710"/>
                </a:lnTo>
                <a:lnTo>
                  <a:pt x="59939" y="60470"/>
                </a:lnTo>
                <a:lnTo>
                  <a:pt x="24743" y="66818"/>
                </a:lnTo>
                <a:lnTo>
                  <a:pt x="5143" y="68258"/>
                </a:lnTo>
                <a:lnTo>
                  <a:pt x="2057" y="67249"/>
                </a:lnTo>
                <a:lnTo>
                  <a:pt x="0" y="65782"/>
                </a:lnTo>
                <a:lnTo>
                  <a:pt x="1010" y="64010"/>
                </a:lnTo>
                <a:lnTo>
                  <a:pt x="8482" y="59925"/>
                </a:lnTo>
                <a:lnTo>
                  <a:pt x="40767" y="50042"/>
                </a:lnTo>
                <a:lnTo>
                  <a:pt x="67692" y="42340"/>
                </a:lnTo>
                <a:lnTo>
                  <a:pt x="85032" y="38064"/>
                </a:lnTo>
                <a:lnTo>
                  <a:pt x="104530" y="33625"/>
                </a:lnTo>
                <a:lnTo>
                  <a:pt x="125465" y="29079"/>
                </a:lnTo>
                <a:lnTo>
                  <a:pt x="148153" y="25254"/>
                </a:lnTo>
                <a:lnTo>
                  <a:pt x="172010" y="21911"/>
                </a:lnTo>
                <a:lnTo>
                  <a:pt x="196647" y="18888"/>
                </a:lnTo>
                <a:lnTo>
                  <a:pt x="224976" y="16079"/>
                </a:lnTo>
                <a:lnTo>
                  <a:pt x="255769" y="13412"/>
                </a:lnTo>
                <a:lnTo>
                  <a:pt x="288205" y="10841"/>
                </a:lnTo>
                <a:lnTo>
                  <a:pt x="321734" y="8333"/>
                </a:lnTo>
                <a:lnTo>
                  <a:pt x="355993" y="5867"/>
                </a:lnTo>
                <a:lnTo>
                  <a:pt x="390739" y="3430"/>
                </a:lnTo>
                <a:lnTo>
                  <a:pt x="425015" y="1805"/>
                </a:lnTo>
                <a:lnTo>
                  <a:pt x="458979" y="722"/>
                </a:lnTo>
                <a:lnTo>
                  <a:pt x="492733" y="0"/>
                </a:lnTo>
                <a:lnTo>
                  <a:pt x="526349" y="312"/>
                </a:lnTo>
                <a:lnTo>
                  <a:pt x="559872" y="1313"/>
                </a:lnTo>
                <a:lnTo>
                  <a:pt x="593333" y="2775"/>
                </a:lnTo>
                <a:lnTo>
                  <a:pt x="623578" y="3749"/>
                </a:lnTo>
                <a:lnTo>
                  <a:pt x="651679" y="4399"/>
                </a:lnTo>
                <a:lnTo>
                  <a:pt x="678351" y="4832"/>
                </a:lnTo>
                <a:lnTo>
                  <a:pt x="700893" y="5915"/>
                </a:lnTo>
                <a:lnTo>
                  <a:pt x="720685" y="7430"/>
                </a:lnTo>
                <a:lnTo>
                  <a:pt x="753788" y="11231"/>
                </a:lnTo>
                <a:lnTo>
                  <a:pt x="787893" y="17833"/>
                </a:lnTo>
                <a:lnTo>
                  <a:pt x="799798" y="22468"/>
                </a:lnTo>
                <a:lnTo>
                  <a:pt x="802496" y="24816"/>
                </a:lnTo>
                <a:lnTo>
                  <a:pt x="803502" y="27175"/>
                </a:lnTo>
                <a:lnTo>
                  <a:pt x="803379" y="29541"/>
                </a:lnTo>
                <a:lnTo>
                  <a:pt x="792657" y="34287"/>
                </a:lnTo>
                <a:lnTo>
                  <a:pt x="757959" y="39305"/>
                </a:lnTo>
                <a:lnTo>
                  <a:pt x="722729" y="40479"/>
                </a:lnTo>
                <a:lnTo>
                  <a:pt x="701111" y="40791"/>
                </a:lnTo>
                <a:lnTo>
                  <a:pt x="677968" y="41000"/>
                </a:lnTo>
                <a:lnTo>
                  <a:pt x="653013" y="41933"/>
                </a:lnTo>
                <a:lnTo>
                  <a:pt x="626852" y="43349"/>
                </a:lnTo>
                <a:lnTo>
                  <a:pt x="599887" y="45086"/>
                </a:lnTo>
                <a:lnTo>
                  <a:pt x="570797" y="46244"/>
                </a:lnTo>
                <a:lnTo>
                  <a:pt x="540292" y="47017"/>
                </a:lnTo>
                <a:lnTo>
                  <a:pt x="508842" y="47532"/>
                </a:lnTo>
                <a:lnTo>
                  <a:pt x="476763" y="47875"/>
                </a:lnTo>
                <a:lnTo>
                  <a:pt x="444265" y="48103"/>
                </a:lnTo>
                <a:lnTo>
                  <a:pt x="411487" y="48256"/>
                </a:lnTo>
                <a:lnTo>
                  <a:pt x="378522" y="49151"/>
                </a:lnTo>
                <a:lnTo>
                  <a:pt x="345434" y="50542"/>
                </a:lnTo>
                <a:lnTo>
                  <a:pt x="312262" y="52263"/>
                </a:lnTo>
                <a:lnTo>
                  <a:pt x="281416" y="53410"/>
                </a:lnTo>
                <a:lnTo>
                  <a:pt x="252121" y="54175"/>
                </a:lnTo>
                <a:lnTo>
                  <a:pt x="223860" y="54685"/>
                </a:lnTo>
                <a:lnTo>
                  <a:pt x="197081" y="55819"/>
                </a:lnTo>
                <a:lnTo>
                  <a:pt x="171291" y="57368"/>
                </a:lnTo>
                <a:lnTo>
                  <a:pt x="146161" y="59195"/>
                </a:lnTo>
                <a:lnTo>
                  <a:pt x="124644" y="61206"/>
                </a:lnTo>
                <a:lnTo>
                  <a:pt x="105537" y="63341"/>
                </a:lnTo>
                <a:lnTo>
                  <a:pt x="72402" y="67036"/>
                </a:lnTo>
                <a:lnTo>
                  <a:pt x="44445" y="68679"/>
                </a:lnTo>
                <a:lnTo>
                  <a:pt x="9756" y="76028"/>
                </a:lnTo>
                <a:lnTo>
                  <a:pt x="8308" y="76397"/>
                </a:lnTo>
                <a:lnTo>
                  <a:pt x="8136" y="76643"/>
                </a:lnTo>
                <a:lnTo>
                  <a:pt x="15920" y="76990"/>
                </a:lnTo>
                <a:lnTo>
                  <a:pt x="43677" y="73315"/>
                </a:lnTo>
                <a:lnTo>
                  <a:pt x="67662" y="71469"/>
                </a:lnTo>
                <a:lnTo>
                  <a:pt x="99225" y="69855"/>
                </a:lnTo>
                <a:lnTo>
                  <a:pt x="118754" y="68313"/>
                </a:lnTo>
                <a:lnTo>
                  <a:pt x="139711" y="66492"/>
                </a:lnTo>
                <a:lnTo>
                  <a:pt x="162413" y="64484"/>
                </a:lnTo>
                <a:lnTo>
                  <a:pt x="186279" y="62351"/>
                </a:lnTo>
                <a:lnTo>
                  <a:pt x="210921" y="60135"/>
                </a:lnTo>
                <a:lnTo>
                  <a:pt x="236874" y="58659"/>
                </a:lnTo>
                <a:lnTo>
                  <a:pt x="263701" y="57674"/>
                </a:lnTo>
                <a:lnTo>
                  <a:pt x="291111" y="57017"/>
                </a:lnTo>
                <a:lnTo>
                  <a:pt x="319703" y="56580"/>
                </a:lnTo>
                <a:lnTo>
                  <a:pt x="349083" y="56288"/>
                </a:lnTo>
                <a:lnTo>
                  <a:pt x="378988" y="56094"/>
                </a:lnTo>
                <a:lnTo>
                  <a:pt x="406863" y="55964"/>
                </a:lnTo>
                <a:lnTo>
                  <a:pt x="433383" y="55878"/>
                </a:lnTo>
                <a:lnTo>
                  <a:pt x="459001" y="55820"/>
                </a:lnTo>
                <a:lnTo>
                  <a:pt x="483223" y="55781"/>
                </a:lnTo>
                <a:lnTo>
                  <a:pt x="506515" y="55756"/>
                </a:lnTo>
                <a:lnTo>
                  <a:pt x="529187" y="55739"/>
                </a:lnTo>
                <a:lnTo>
                  <a:pt x="554620" y="55727"/>
                </a:lnTo>
                <a:lnTo>
                  <a:pt x="581894" y="55720"/>
                </a:lnTo>
                <a:lnTo>
                  <a:pt x="610396" y="55715"/>
                </a:lnTo>
                <a:lnTo>
                  <a:pt x="631778" y="55711"/>
                </a:lnTo>
                <a:lnTo>
                  <a:pt x="661886" y="55708"/>
                </a:lnTo>
                <a:lnTo>
                  <a:pt x="668486" y="56501"/>
                </a:lnTo>
                <a:lnTo>
                  <a:pt x="670505" y="57823"/>
                </a:lnTo>
                <a:lnTo>
                  <a:pt x="669470" y="59498"/>
                </a:lnTo>
                <a:lnTo>
                  <a:pt x="637674" y="65648"/>
                </a:lnTo>
                <a:lnTo>
                  <a:pt x="619801" y="66303"/>
                </a:lnTo>
                <a:lnTo>
                  <a:pt x="599155" y="65945"/>
                </a:lnTo>
                <a:lnTo>
                  <a:pt x="576659" y="64913"/>
                </a:lnTo>
                <a:lnTo>
                  <a:pt x="552137" y="61843"/>
                </a:lnTo>
                <a:lnTo>
                  <a:pt x="526264" y="57416"/>
                </a:lnTo>
                <a:lnTo>
                  <a:pt x="499490" y="52083"/>
                </a:lnTo>
                <a:lnTo>
                  <a:pt x="472910" y="44559"/>
                </a:lnTo>
                <a:lnTo>
                  <a:pt x="446458" y="35574"/>
                </a:lnTo>
                <a:lnTo>
                  <a:pt x="420093" y="25616"/>
                </a:lnTo>
                <a:lnTo>
                  <a:pt x="367362" y="5699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703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school supplies</a:t>
            </a:r>
            <a:endParaRPr lang="en-US" dirty="0"/>
          </a:p>
        </p:txBody>
      </p:sp>
      <p:pic>
        <p:nvPicPr>
          <p:cNvPr id="4" name="Content Placeholder 3" descr="school suppli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95600" y="1676400"/>
            <a:ext cx="3071812" cy="438455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stapler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2438400"/>
            <a:ext cx="4114800" cy="3015961"/>
          </a:xfrm>
        </p:spPr>
      </p:pic>
      <p:grpSp>
        <p:nvGrpSpPr>
          <p:cNvPr id="20" name="SMARTInkShape-Group160"/>
          <p:cNvGrpSpPr/>
          <p:nvPr/>
        </p:nvGrpSpPr>
        <p:grpSpPr>
          <a:xfrm>
            <a:off x="1107292" y="1064419"/>
            <a:ext cx="635784" cy="1031861"/>
            <a:chOff x="1107292" y="1064419"/>
            <a:chExt cx="635784" cy="1031861"/>
          </a:xfrm>
        </p:grpSpPr>
        <p:sp>
          <p:nvSpPr>
            <p:cNvPr id="18" name="SMARTInkShape-493"/>
            <p:cNvSpPr/>
            <p:nvPr/>
          </p:nvSpPr>
          <p:spPr>
            <a:xfrm>
              <a:off x="1107292" y="1064419"/>
              <a:ext cx="107147" cy="1031861"/>
            </a:xfrm>
            <a:custGeom>
              <a:avLst/>
              <a:gdLst/>
              <a:ahLst/>
              <a:cxnLst/>
              <a:rect l="0" t="0" r="0" b="0"/>
              <a:pathLst>
                <a:path w="107147" h="1031861">
                  <a:moveTo>
                    <a:pt x="107146" y="0"/>
                  </a:moveTo>
                  <a:lnTo>
                    <a:pt x="105029" y="14121"/>
                  </a:lnTo>
                  <a:lnTo>
                    <a:pt x="101491" y="44136"/>
                  </a:lnTo>
                  <a:lnTo>
                    <a:pt x="99076" y="75178"/>
                  </a:lnTo>
                  <a:lnTo>
                    <a:pt x="96210" y="94569"/>
                  </a:lnTo>
                  <a:lnTo>
                    <a:pt x="92711" y="115433"/>
                  </a:lnTo>
                  <a:lnTo>
                    <a:pt x="89585" y="138074"/>
                  </a:lnTo>
                  <a:lnTo>
                    <a:pt x="86707" y="161899"/>
                  </a:lnTo>
                  <a:lnTo>
                    <a:pt x="83995" y="186514"/>
                  </a:lnTo>
                  <a:lnTo>
                    <a:pt x="80599" y="214036"/>
                  </a:lnTo>
                  <a:lnTo>
                    <a:pt x="76748" y="243497"/>
                  </a:lnTo>
                  <a:lnTo>
                    <a:pt x="72593" y="274250"/>
                  </a:lnTo>
                  <a:lnTo>
                    <a:pt x="68235" y="306658"/>
                  </a:lnTo>
                  <a:lnTo>
                    <a:pt x="63743" y="340170"/>
                  </a:lnTo>
                  <a:lnTo>
                    <a:pt x="59160" y="374417"/>
                  </a:lnTo>
                  <a:lnTo>
                    <a:pt x="54518" y="408362"/>
                  </a:lnTo>
                  <a:lnTo>
                    <a:pt x="49836" y="442103"/>
                  </a:lnTo>
                  <a:lnTo>
                    <a:pt x="45126" y="475711"/>
                  </a:lnTo>
                  <a:lnTo>
                    <a:pt x="40399" y="510022"/>
                  </a:lnTo>
                  <a:lnTo>
                    <a:pt x="35661" y="544802"/>
                  </a:lnTo>
                  <a:lnTo>
                    <a:pt x="30914" y="579895"/>
                  </a:lnTo>
                  <a:lnTo>
                    <a:pt x="26956" y="613609"/>
                  </a:lnTo>
                  <a:lnTo>
                    <a:pt x="23523" y="646404"/>
                  </a:lnTo>
                  <a:lnTo>
                    <a:pt x="20441" y="678586"/>
                  </a:lnTo>
                  <a:lnTo>
                    <a:pt x="17592" y="709565"/>
                  </a:lnTo>
                  <a:lnTo>
                    <a:pt x="14900" y="739744"/>
                  </a:lnTo>
                  <a:lnTo>
                    <a:pt x="12311" y="769387"/>
                  </a:lnTo>
                  <a:lnTo>
                    <a:pt x="9791" y="797087"/>
                  </a:lnTo>
                  <a:lnTo>
                    <a:pt x="7318" y="823491"/>
                  </a:lnTo>
                  <a:lnTo>
                    <a:pt x="4875" y="849032"/>
                  </a:lnTo>
                  <a:lnTo>
                    <a:pt x="3246" y="871615"/>
                  </a:lnTo>
                  <a:lnTo>
                    <a:pt x="2161" y="892226"/>
                  </a:lnTo>
                  <a:lnTo>
                    <a:pt x="1437" y="911524"/>
                  </a:lnTo>
                  <a:lnTo>
                    <a:pt x="633" y="945665"/>
                  </a:lnTo>
                  <a:lnTo>
                    <a:pt x="275" y="975127"/>
                  </a:lnTo>
                  <a:lnTo>
                    <a:pt x="74" y="1007976"/>
                  </a:lnTo>
                  <a:lnTo>
                    <a:pt x="0" y="1031860"/>
                  </a:lnTo>
                  <a:lnTo>
                    <a:pt x="790" y="1031600"/>
                  </a:lnTo>
                  <a:lnTo>
                    <a:pt x="21421" y="100726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494"/>
            <p:cNvSpPr/>
            <p:nvPr/>
          </p:nvSpPr>
          <p:spPr>
            <a:xfrm>
              <a:off x="1353219" y="1601721"/>
              <a:ext cx="389857" cy="412226"/>
            </a:xfrm>
            <a:custGeom>
              <a:avLst/>
              <a:gdLst/>
              <a:ahLst/>
              <a:cxnLst/>
              <a:rect l="0" t="0" r="0" b="0"/>
              <a:pathLst>
                <a:path w="389857" h="412226">
                  <a:moveTo>
                    <a:pt x="218406" y="48485"/>
                  </a:moveTo>
                  <a:lnTo>
                    <a:pt x="218406" y="44693"/>
                  </a:lnTo>
                  <a:lnTo>
                    <a:pt x="208463" y="21749"/>
                  </a:lnTo>
                  <a:lnTo>
                    <a:pt x="201613" y="11636"/>
                  </a:lnTo>
                  <a:lnTo>
                    <a:pt x="186972" y="3612"/>
                  </a:lnTo>
                  <a:lnTo>
                    <a:pt x="171345" y="0"/>
                  </a:lnTo>
                  <a:lnTo>
                    <a:pt x="152868" y="2722"/>
                  </a:lnTo>
                  <a:lnTo>
                    <a:pt x="118794" y="22953"/>
                  </a:lnTo>
                  <a:lnTo>
                    <a:pt x="87732" y="49299"/>
                  </a:lnTo>
                  <a:lnTo>
                    <a:pt x="70635" y="73453"/>
                  </a:lnTo>
                  <a:lnTo>
                    <a:pt x="52982" y="100063"/>
                  </a:lnTo>
                  <a:lnTo>
                    <a:pt x="36141" y="128559"/>
                  </a:lnTo>
                  <a:lnTo>
                    <a:pt x="23364" y="159744"/>
                  </a:lnTo>
                  <a:lnTo>
                    <a:pt x="12393" y="190009"/>
                  </a:lnTo>
                  <a:lnTo>
                    <a:pt x="3814" y="219335"/>
                  </a:lnTo>
                  <a:lnTo>
                    <a:pt x="0" y="248243"/>
                  </a:lnTo>
                  <a:lnTo>
                    <a:pt x="422" y="274850"/>
                  </a:lnTo>
                  <a:lnTo>
                    <a:pt x="4049" y="299904"/>
                  </a:lnTo>
                  <a:lnTo>
                    <a:pt x="15810" y="334735"/>
                  </a:lnTo>
                  <a:lnTo>
                    <a:pt x="27557" y="352714"/>
                  </a:lnTo>
                  <a:lnTo>
                    <a:pt x="44949" y="364408"/>
                  </a:lnTo>
                  <a:lnTo>
                    <a:pt x="65114" y="370664"/>
                  </a:lnTo>
                  <a:lnTo>
                    <a:pt x="84660" y="370799"/>
                  </a:lnTo>
                  <a:lnTo>
                    <a:pt x="117306" y="358827"/>
                  </a:lnTo>
                  <a:lnTo>
                    <a:pt x="148322" y="332614"/>
                  </a:lnTo>
                  <a:lnTo>
                    <a:pt x="170060" y="304675"/>
                  </a:lnTo>
                  <a:lnTo>
                    <a:pt x="191362" y="271091"/>
                  </a:lnTo>
                  <a:lnTo>
                    <a:pt x="200377" y="253245"/>
                  </a:lnTo>
                  <a:lnTo>
                    <a:pt x="208768" y="234998"/>
                  </a:lnTo>
                  <a:lnTo>
                    <a:pt x="224441" y="199907"/>
                  </a:lnTo>
                  <a:lnTo>
                    <a:pt x="237757" y="166584"/>
                  </a:lnTo>
                  <a:lnTo>
                    <a:pt x="246321" y="135899"/>
                  </a:lnTo>
                  <a:lnTo>
                    <a:pt x="254890" y="110619"/>
                  </a:lnTo>
                  <a:lnTo>
                    <a:pt x="265741" y="76104"/>
                  </a:lnTo>
                  <a:lnTo>
                    <a:pt x="267425" y="72454"/>
                  </a:lnTo>
                  <a:lnTo>
                    <a:pt x="269342" y="70815"/>
                  </a:lnTo>
                  <a:lnTo>
                    <a:pt x="271413" y="70515"/>
                  </a:lnTo>
                  <a:lnTo>
                    <a:pt x="272000" y="72697"/>
                  </a:lnTo>
                  <a:lnTo>
                    <a:pt x="269356" y="99658"/>
                  </a:lnTo>
                  <a:lnTo>
                    <a:pt x="268832" y="124410"/>
                  </a:lnTo>
                  <a:lnTo>
                    <a:pt x="268599" y="153932"/>
                  </a:lnTo>
                  <a:lnTo>
                    <a:pt x="268495" y="185573"/>
                  </a:lnTo>
                  <a:lnTo>
                    <a:pt x="269243" y="218157"/>
                  </a:lnTo>
                  <a:lnTo>
                    <a:pt x="272221" y="251160"/>
                  </a:lnTo>
                  <a:lnTo>
                    <a:pt x="276190" y="284348"/>
                  </a:lnTo>
                  <a:lnTo>
                    <a:pt x="281394" y="316826"/>
                  </a:lnTo>
                  <a:lnTo>
                    <a:pt x="288999" y="347135"/>
                  </a:lnTo>
                  <a:lnTo>
                    <a:pt x="297670" y="372248"/>
                  </a:lnTo>
                  <a:lnTo>
                    <a:pt x="307609" y="392405"/>
                  </a:lnTo>
                  <a:lnTo>
                    <a:pt x="319965" y="406655"/>
                  </a:lnTo>
                  <a:lnTo>
                    <a:pt x="327387" y="410296"/>
                  </a:lnTo>
                  <a:lnTo>
                    <a:pt x="344100" y="412225"/>
                  </a:lnTo>
                  <a:lnTo>
                    <a:pt x="377525" y="402881"/>
                  </a:lnTo>
                  <a:lnTo>
                    <a:pt x="389856" y="39852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SMARTInkShape-Group161"/>
          <p:cNvGrpSpPr/>
          <p:nvPr/>
        </p:nvGrpSpPr>
        <p:grpSpPr>
          <a:xfrm>
            <a:off x="2664619" y="1478756"/>
            <a:ext cx="3543301" cy="973177"/>
            <a:chOff x="2664619" y="1478756"/>
            <a:chExt cx="3543301" cy="973177"/>
          </a:xfrm>
        </p:grpSpPr>
        <p:sp>
          <p:nvSpPr>
            <p:cNvPr id="21" name="SMARTInkShape-495"/>
            <p:cNvSpPr/>
            <p:nvPr/>
          </p:nvSpPr>
          <p:spPr>
            <a:xfrm>
              <a:off x="3893770" y="1672472"/>
              <a:ext cx="303640" cy="779461"/>
            </a:xfrm>
            <a:custGeom>
              <a:avLst/>
              <a:gdLst/>
              <a:ahLst/>
              <a:cxnLst/>
              <a:rect l="0" t="0" r="0" b="0"/>
              <a:pathLst>
                <a:path w="303640" h="779461">
                  <a:moveTo>
                    <a:pt x="106730" y="106322"/>
                  </a:moveTo>
                  <a:lnTo>
                    <a:pt x="102938" y="113907"/>
                  </a:lnTo>
                  <a:lnTo>
                    <a:pt x="100579" y="137585"/>
                  </a:lnTo>
                  <a:lnTo>
                    <a:pt x="95794" y="167048"/>
                  </a:lnTo>
                  <a:lnTo>
                    <a:pt x="92296" y="184906"/>
                  </a:lnTo>
                  <a:lnTo>
                    <a:pt x="89170" y="204749"/>
                  </a:lnTo>
                  <a:lnTo>
                    <a:pt x="86292" y="225915"/>
                  </a:lnTo>
                  <a:lnTo>
                    <a:pt x="83579" y="247963"/>
                  </a:lnTo>
                  <a:lnTo>
                    <a:pt x="80977" y="272187"/>
                  </a:lnTo>
                  <a:lnTo>
                    <a:pt x="78449" y="297861"/>
                  </a:lnTo>
                  <a:lnTo>
                    <a:pt x="75970" y="324502"/>
                  </a:lnTo>
                  <a:lnTo>
                    <a:pt x="72729" y="352582"/>
                  </a:lnTo>
                  <a:lnTo>
                    <a:pt x="68982" y="381620"/>
                  </a:lnTo>
                  <a:lnTo>
                    <a:pt x="64896" y="411298"/>
                  </a:lnTo>
                  <a:lnTo>
                    <a:pt x="60584" y="440608"/>
                  </a:lnTo>
                  <a:lnTo>
                    <a:pt x="56123" y="469673"/>
                  </a:lnTo>
                  <a:lnTo>
                    <a:pt x="51560" y="498575"/>
                  </a:lnTo>
                  <a:lnTo>
                    <a:pt x="47725" y="525780"/>
                  </a:lnTo>
                  <a:lnTo>
                    <a:pt x="44375" y="551854"/>
                  </a:lnTo>
                  <a:lnTo>
                    <a:pt x="41347" y="577175"/>
                  </a:lnTo>
                  <a:lnTo>
                    <a:pt x="37742" y="600405"/>
                  </a:lnTo>
                  <a:lnTo>
                    <a:pt x="33750" y="622242"/>
                  </a:lnTo>
                  <a:lnTo>
                    <a:pt x="29502" y="643150"/>
                  </a:lnTo>
                  <a:lnTo>
                    <a:pt x="25876" y="661851"/>
                  </a:lnTo>
                  <a:lnTo>
                    <a:pt x="19730" y="695330"/>
                  </a:lnTo>
                  <a:lnTo>
                    <a:pt x="14353" y="723968"/>
                  </a:lnTo>
                  <a:lnTo>
                    <a:pt x="6863" y="756053"/>
                  </a:lnTo>
                  <a:lnTo>
                    <a:pt x="534" y="779082"/>
                  </a:lnTo>
                  <a:lnTo>
                    <a:pt x="214" y="779460"/>
                  </a:lnTo>
                  <a:lnTo>
                    <a:pt x="0" y="778918"/>
                  </a:lnTo>
                  <a:lnTo>
                    <a:pt x="9518" y="748314"/>
                  </a:lnTo>
                  <a:lnTo>
                    <a:pt x="17487" y="721058"/>
                  </a:lnTo>
                  <a:lnTo>
                    <a:pt x="21835" y="702677"/>
                  </a:lnTo>
                  <a:lnTo>
                    <a:pt x="26321" y="682486"/>
                  </a:lnTo>
                  <a:lnTo>
                    <a:pt x="30899" y="659500"/>
                  </a:lnTo>
                  <a:lnTo>
                    <a:pt x="35538" y="634651"/>
                  </a:lnTo>
                  <a:lnTo>
                    <a:pt x="40219" y="608560"/>
                  </a:lnTo>
                  <a:lnTo>
                    <a:pt x="45721" y="578466"/>
                  </a:lnTo>
                  <a:lnTo>
                    <a:pt x="51769" y="545703"/>
                  </a:lnTo>
                  <a:lnTo>
                    <a:pt x="58183" y="511162"/>
                  </a:lnTo>
                  <a:lnTo>
                    <a:pt x="64047" y="475434"/>
                  </a:lnTo>
                  <a:lnTo>
                    <a:pt x="69543" y="438915"/>
                  </a:lnTo>
                  <a:lnTo>
                    <a:pt x="74795" y="401869"/>
                  </a:lnTo>
                  <a:lnTo>
                    <a:pt x="81471" y="364472"/>
                  </a:lnTo>
                  <a:lnTo>
                    <a:pt x="89097" y="326841"/>
                  </a:lnTo>
                  <a:lnTo>
                    <a:pt x="97356" y="289053"/>
                  </a:lnTo>
                  <a:lnTo>
                    <a:pt x="105243" y="253543"/>
                  </a:lnTo>
                  <a:lnTo>
                    <a:pt x="112882" y="219550"/>
                  </a:lnTo>
                  <a:lnTo>
                    <a:pt x="120356" y="186570"/>
                  </a:lnTo>
                  <a:lnTo>
                    <a:pt x="129308" y="157439"/>
                  </a:lnTo>
                  <a:lnTo>
                    <a:pt x="139245" y="130875"/>
                  </a:lnTo>
                  <a:lnTo>
                    <a:pt x="149838" y="106022"/>
                  </a:lnTo>
                  <a:lnTo>
                    <a:pt x="160075" y="84691"/>
                  </a:lnTo>
                  <a:lnTo>
                    <a:pt x="170075" y="65707"/>
                  </a:lnTo>
                  <a:lnTo>
                    <a:pt x="189652" y="35090"/>
                  </a:lnTo>
                  <a:lnTo>
                    <a:pt x="208936" y="16190"/>
                  </a:lnTo>
                  <a:lnTo>
                    <a:pt x="237643" y="417"/>
                  </a:lnTo>
                  <a:lnTo>
                    <a:pt x="247187" y="0"/>
                  </a:lnTo>
                  <a:lnTo>
                    <a:pt x="266257" y="5886"/>
                  </a:lnTo>
                  <a:lnTo>
                    <a:pt x="281083" y="18557"/>
                  </a:lnTo>
                  <a:lnTo>
                    <a:pt x="292170" y="36359"/>
                  </a:lnTo>
                  <a:lnTo>
                    <a:pt x="299744" y="60146"/>
                  </a:lnTo>
                  <a:lnTo>
                    <a:pt x="303639" y="88710"/>
                  </a:lnTo>
                  <a:lnTo>
                    <a:pt x="302989" y="119925"/>
                  </a:lnTo>
                  <a:lnTo>
                    <a:pt x="294762" y="152320"/>
                  </a:lnTo>
                  <a:lnTo>
                    <a:pt x="283169" y="183122"/>
                  </a:lnTo>
                  <a:lnTo>
                    <a:pt x="268491" y="212686"/>
                  </a:lnTo>
                  <a:lnTo>
                    <a:pt x="248738" y="241701"/>
                  </a:lnTo>
                  <a:lnTo>
                    <a:pt x="215306" y="277227"/>
                  </a:lnTo>
                  <a:lnTo>
                    <a:pt x="180264" y="304069"/>
                  </a:lnTo>
                  <a:lnTo>
                    <a:pt x="148538" y="319518"/>
                  </a:lnTo>
                  <a:lnTo>
                    <a:pt x="128751" y="321990"/>
                  </a:lnTo>
                  <a:lnTo>
                    <a:pt x="99586" y="32063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496"/>
            <p:cNvSpPr/>
            <p:nvPr/>
          </p:nvSpPr>
          <p:spPr>
            <a:xfrm>
              <a:off x="4796284" y="1703154"/>
              <a:ext cx="211486" cy="319523"/>
            </a:xfrm>
            <a:custGeom>
              <a:avLst/>
              <a:gdLst/>
              <a:ahLst/>
              <a:cxnLst/>
              <a:rect l="0" t="0" r="0" b="0"/>
              <a:pathLst>
                <a:path w="211486" h="319523">
                  <a:moveTo>
                    <a:pt x="190054" y="111359"/>
                  </a:moveTo>
                  <a:lnTo>
                    <a:pt x="189260" y="92677"/>
                  </a:lnTo>
                  <a:lnTo>
                    <a:pt x="183903" y="60774"/>
                  </a:lnTo>
                  <a:lnTo>
                    <a:pt x="179412" y="39749"/>
                  </a:lnTo>
                  <a:lnTo>
                    <a:pt x="159993" y="6987"/>
                  </a:lnTo>
                  <a:lnTo>
                    <a:pt x="155725" y="3677"/>
                  </a:lnTo>
                  <a:lnTo>
                    <a:pt x="144634" y="0"/>
                  </a:lnTo>
                  <a:lnTo>
                    <a:pt x="133884" y="483"/>
                  </a:lnTo>
                  <a:lnTo>
                    <a:pt x="128794" y="1723"/>
                  </a:lnTo>
                  <a:lnTo>
                    <a:pt x="110255" y="14845"/>
                  </a:lnTo>
                  <a:lnTo>
                    <a:pt x="78541" y="47109"/>
                  </a:lnTo>
                  <a:lnTo>
                    <a:pt x="59823" y="80239"/>
                  </a:lnTo>
                  <a:lnTo>
                    <a:pt x="46448" y="106259"/>
                  </a:lnTo>
                  <a:lnTo>
                    <a:pt x="34683" y="133698"/>
                  </a:lnTo>
                  <a:lnTo>
                    <a:pt x="24162" y="160975"/>
                  </a:lnTo>
                  <a:lnTo>
                    <a:pt x="14195" y="186327"/>
                  </a:lnTo>
                  <a:lnTo>
                    <a:pt x="6590" y="210824"/>
                  </a:lnTo>
                  <a:lnTo>
                    <a:pt x="1358" y="234940"/>
                  </a:lnTo>
                  <a:lnTo>
                    <a:pt x="0" y="269243"/>
                  </a:lnTo>
                  <a:lnTo>
                    <a:pt x="5308" y="287098"/>
                  </a:lnTo>
                  <a:lnTo>
                    <a:pt x="15076" y="300854"/>
                  </a:lnTo>
                  <a:lnTo>
                    <a:pt x="27355" y="311466"/>
                  </a:lnTo>
                  <a:lnTo>
                    <a:pt x="40749" y="318829"/>
                  </a:lnTo>
                  <a:lnTo>
                    <a:pt x="48449" y="319522"/>
                  </a:lnTo>
                  <a:lnTo>
                    <a:pt x="65470" y="316059"/>
                  </a:lnTo>
                  <a:lnTo>
                    <a:pt x="96695" y="301392"/>
                  </a:lnTo>
                  <a:lnTo>
                    <a:pt x="127291" y="270588"/>
                  </a:lnTo>
                  <a:lnTo>
                    <a:pt x="148930" y="238483"/>
                  </a:lnTo>
                  <a:lnTo>
                    <a:pt x="160256" y="219921"/>
                  </a:lnTo>
                  <a:lnTo>
                    <a:pt x="170983" y="199608"/>
                  </a:lnTo>
                  <a:lnTo>
                    <a:pt x="181308" y="178129"/>
                  </a:lnTo>
                  <a:lnTo>
                    <a:pt x="191367" y="155872"/>
                  </a:lnTo>
                  <a:lnTo>
                    <a:pt x="211485" y="11135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497"/>
            <p:cNvSpPr/>
            <p:nvPr/>
          </p:nvSpPr>
          <p:spPr>
            <a:xfrm>
              <a:off x="5036877" y="1478756"/>
              <a:ext cx="70905" cy="529935"/>
            </a:xfrm>
            <a:custGeom>
              <a:avLst/>
              <a:gdLst/>
              <a:ahLst/>
              <a:cxnLst/>
              <a:rect l="0" t="0" r="0" b="0"/>
              <a:pathLst>
                <a:path w="70905" h="529935">
                  <a:moveTo>
                    <a:pt x="70904" y="0"/>
                  </a:moveTo>
                  <a:lnTo>
                    <a:pt x="67112" y="27471"/>
                  </a:lnTo>
                  <a:lnTo>
                    <a:pt x="60961" y="61056"/>
                  </a:lnTo>
                  <a:lnTo>
                    <a:pt x="54314" y="89578"/>
                  </a:lnTo>
                  <a:lnTo>
                    <a:pt x="46862" y="121569"/>
                  </a:lnTo>
                  <a:lnTo>
                    <a:pt x="40905" y="156954"/>
                  </a:lnTo>
                  <a:lnTo>
                    <a:pt x="37410" y="176073"/>
                  </a:lnTo>
                  <a:lnTo>
                    <a:pt x="33494" y="195963"/>
                  </a:lnTo>
                  <a:lnTo>
                    <a:pt x="29295" y="216367"/>
                  </a:lnTo>
                  <a:lnTo>
                    <a:pt x="24909" y="236320"/>
                  </a:lnTo>
                  <a:lnTo>
                    <a:pt x="20397" y="255972"/>
                  </a:lnTo>
                  <a:lnTo>
                    <a:pt x="15801" y="275423"/>
                  </a:lnTo>
                  <a:lnTo>
                    <a:pt x="11944" y="295534"/>
                  </a:lnTo>
                  <a:lnTo>
                    <a:pt x="8579" y="316085"/>
                  </a:lnTo>
                  <a:lnTo>
                    <a:pt x="5542" y="336930"/>
                  </a:lnTo>
                  <a:lnTo>
                    <a:pt x="3517" y="356383"/>
                  </a:lnTo>
                  <a:lnTo>
                    <a:pt x="2167" y="374907"/>
                  </a:lnTo>
                  <a:lnTo>
                    <a:pt x="667" y="410307"/>
                  </a:lnTo>
                  <a:lnTo>
                    <a:pt x="0" y="444561"/>
                  </a:lnTo>
                  <a:lnTo>
                    <a:pt x="3937" y="471956"/>
                  </a:lnTo>
                  <a:lnTo>
                    <a:pt x="15079" y="503112"/>
                  </a:lnTo>
                  <a:lnTo>
                    <a:pt x="24662" y="518087"/>
                  </a:lnTo>
                  <a:lnTo>
                    <a:pt x="36858" y="527388"/>
                  </a:lnTo>
                  <a:lnTo>
                    <a:pt x="50216" y="529934"/>
                  </a:lnTo>
                  <a:lnTo>
                    <a:pt x="70904" y="52863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498"/>
            <p:cNvSpPr/>
            <p:nvPr/>
          </p:nvSpPr>
          <p:spPr>
            <a:xfrm>
              <a:off x="4331953" y="1666222"/>
              <a:ext cx="304342" cy="353431"/>
            </a:xfrm>
            <a:custGeom>
              <a:avLst/>
              <a:gdLst/>
              <a:ahLst/>
              <a:cxnLst/>
              <a:rect l="0" t="0" r="0" b="0"/>
              <a:pathLst>
                <a:path w="304342" h="353431">
                  <a:moveTo>
                    <a:pt x="197185" y="48278"/>
                  </a:moveTo>
                  <a:lnTo>
                    <a:pt x="197185" y="34542"/>
                  </a:lnTo>
                  <a:lnTo>
                    <a:pt x="195068" y="28150"/>
                  </a:lnTo>
                  <a:lnTo>
                    <a:pt x="185793" y="10203"/>
                  </a:lnTo>
                  <a:lnTo>
                    <a:pt x="184184" y="4104"/>
                  </a:lnTo>
                  <a:lnTo>
                    <a:pt x="182168" y="2159"/>
                  </a:lnTo>
                  <a:lnTo>
                    <a:pt x="175694" y="0"/>
                  </a:lnTo>
                  <a:lnTo>
                    <a:pt x="167525" y="1156"/>
                  </a:lnTo>
                  <a:lnTo>
                    <a:pt x="151884" y="8387"/>
                  </a:lnTo>
                  <a:lnTo>
                    <a:pt x="125265" y="28845"/>
                  </a:lnTo>
                  <a:lnTo>
                    <a:pt x="100380" y="56455"/>
                  </a:lnTo>
                  <a:lnTo>
                    <a:pt x="76691" y="89771"/>
                  </a:lnTo>
                  <a:lnTo>
                    <a:pt x="59759" y="115138"/>
                  </a:lnTo>
                  <a:lnTo>
                    <a:pt x="43238" y="142287"/>
                  </a:lnTo>
                  <a:lnTo>
                    <a:pt x="30603" y="170229"/>
                  </a:lnTo>
                  <a:lnTo>
                    <a:pt x="19696" y="198522"/>
                  </a:lnTo>
                  <a:lnTo>
                    <a:pt x="10351" y="226178"/>
                  </a:lnTo>
                  <a:lnTo>
                    <a:pt x="3551" y="251699"/>
                  </a:lnTo>
                  <a:lnTo>
                    <a:pt x="0" y="276271"/>
                  </a:lnTo>
                  <a:lnTo>
                    <a:pt x="118" y="308183"/>
                  </a:lnTo>
                  <a:lnTo>
                    <a:pt x="4030" y="324129"/>
                  </a:lnTo>
                  <a:lnTo>
                    <a:pt x="11061" y="336507"/>
                  </a:lnTo>
                  <a:lnTo>
                    <a:pt x="23945" y="348609"/>
                  </a:lnTo>
                  <a:lnTo>
                    <a:pt x="37374" y="352415"/>
                  </a:lnTo>
                  <a:lnTo>
                    <a:pt x="45401" y="353430"/>
                  </a:lnTo>
                  <a:lnTo>
                    <a:pt x="60669" y="348207"/>
                  </a:lnTo>
                  <a:lnTo>
                    <a:pt x="86885" y="327646"/>
                  </a:lnTo>
                  <a:lnTo>
                    <a:pt x="117672" y="294302"/>
                  </a:lnTo>
                  <a:lnTo>
                    <a:pt x="136446" y="267159"/>
                  </a:lnTo>
                  <a:lnTo>
                    <a:pt x="152727" y="236575"/>
                  </a:lnTo>
                  <a:lnTo>
                    <a:pt x="170017" y="204461"/>
                  </a:lnTo>
                  <a:lnTo>
                    <a:pt x="186698" y="172462"/>
                  </a:lnTo>
                  <a:lnTo>
                    <a:pt x="199403" y="142365"/>
                  </a:lnTo>
                  <a:lnTo>
                    <a:pt x="212458" y="117346"/>
                  </a:lnTo>
                  <a:lnTo>
                    <a:pt x="228962" y="87528"/>
                  </a:lnTo>
                  <a:lnTo>
                    <a:pt x="245549" y="57876"/>
                  </a:lnTo>
                  <a:lnTo>
                    <a:pt x="246096" y="58645"/>
                  </a:lnTo>
                  <a:lnTo>
                    <a:pt x="246704" y="63733"/>
                  </a:lnTo>
                  <a:lnTo>
                    <a:pt x="239356" y="96468"/>
                  </a:lnTo>
                  <a:lnTo>
                    <a:pt x="232699" y="128438"/>
                  </a:lnTo>
                  <a:lnTo>
                    <a:pt x="228844" y="152167"/>
                  </a:lnTo>
                  <a:lnTo>
                    <a:pt x="227130" y="178588"/>
                  </a:lnTo>
                  <a:lnTo>
                    <a:pt x="226369" y="204090"/>
                  </a:lnTo>
                  <a:lnTo>
                    <a:pt x="226824" y="228653"/>
                  </a:lnTo>
                  <a:lnTo>
                    <a:pt x="231543" y="264000"/>
                  </a:lnTo>
                  <a:lnTo>
                    <a:pt x="239556" y="294141"/>
                  </a:lnTo>
                  <a:lnTo>
                    <a:pt x="265706" y="329687"/>
                  </a:lnTo>
                  <a:lnTo>
                    <a:pt x="279761" y="336067"/>
                  </a:lnTo>
                  <a:lnTo>
                    <a:pt x="304341" y="34117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499"/>
            <p:cNvSpPr/>
            <p:nvPr/>
          </p:nvSpPr>
          <p:spPr>
            <a:xfrm>
              <a:off x="5866715" y="1771773"/>
              <a:ext cx="341205" cy="357066"/>
            </a:xfrm>
            <a:custGeom>
              <a:avLst/>
              <a:gdLst/>
              <a:ahLst/>
              <a:cxnLst/>
              <a:rect l="0" t="0" r="0" b="0"/>
              <a:pathLst>
                <a:path w="341205" h="357066">
                  <a:moveTo>
                    <a:pt x="155466" y="28452"/>
                  </a:moveTo>
                  <a:lnTo>
                    <a:pt x="155466" y="4603"/>
                  </a:lnTo>
                  <a:lnTo>
                    <a:pt x="154673" y="3028"/>
                  </a:lnTo>
                  <a:lnTo>
                    <a:pt x="153349" y="1977"/>
                  </a:lnTo>
                  <a:lnTo>
                    <a:pt x="151674" y="1277"/>
                  </a:lnTo>
                  <a:lnTo>
                    <a:pt x="132523" y="0"/>
                  </a:lnTo>
                  <a:lnTo>
                    <a:pt x="125160" y="4165"/>
                  </a:lnTo>
                  <a:lnTo>
                    <a:pt x="112091" y="17552"/>
                  </a:lnTo>
                  <a:lnTo>
                    <a:pt x="91814" y="42949"/>
                  </a:lnTo>
                  <a:lnTo>
                    <a:pt x="72408" y="67439"/>
                  </a:lnTo>
                  <a:lnTo>
                    <a:pt x="53199" y="94198"/>
                  </a:lnTo>
                  <a:lnTo>
                    <a:pt x="36196" y="119850"/>
                  </a:lnTo>
                  <a:lnTo>
                    <a:pt x="17468" y="154487"/>
                  </a:lnTo>
                  <a:lnTo>
                    <a:pt x="6893" y="184858"/>
                  </a:lnTo>
                  <a:lnTo>
                    <a:pt x="0" y="219773"/>
                  </a:lnTo>
                  <a:lnTo>
                    <a:pt x="2599" y="242302"/>
                  </a:lnTo>
                  <a:lnTo>
                    <a:pt x="10532" y="254730"/>
                  </a:lnTo>
                  <a:lnTo>
                    <a:pt x="31234" y="271851"/>
                  </a:lnTo>
                  <a:lnTo>
                    <a:pt x="43102" y="273419"/>
                  </a:lnTo>
                  <a:lnTo>
                    <a:pt x="57108" y="270676"/>
                  </a:lnTo>
                  <a:lnTo>
                    <a:pt x="83637" y="258619"/>
                  </a:lnTo>
                  <a:lnTo>
                    <a:pt x="115486" y="234850"/>
                  </a:lnTo>
                  <a:lnTo>
                    <a:pt x="145384" y="202231"/>
                  </a:lnTo>
                  <a:lnTo>
                    <a:pt x="164744" y="176331"/>
                  </a:lnTo>
                  <a:lnTo>
                    <a:pt x="181815" y="151061"/>
                  </a:lnTo>
                  <a:lnTo>
                    <a:pt x="196545" y="126601"/>
                  </a:lnTo>
                  <a:lnTo>
                    <a:pt x="213763" y="92899"/>
                  </a:lnTo>
                  <a:lnTo>
                    <a:pt x="236174" y="61992"/>
                  </a:lnTo>
                  <a:lnTo>
                    <a:pt x="236258" y="60337"/>
                  </a:lnTo>
                  <a:lnTo>
                    <a:pt x="235522" y="59234"/>
                  </a:lnTo>
                  <a:lnTo>
                    <a:pt x="234237" y="60086"/>
                  </a:lnTo>
                  <a:lnTo>
                    <a:pt x="230692" y="65266"/>
                  </a:lnTo>
                  <a:lnTo>
                    <a:pt x="222742" y="93726"/>
                  </a:lnTo>
                  <a:lnTo>
                    <a:pt x="219850" y="126198"/>
                  </a:lnTo>
                  <a:lnTo>
                    <a:pt x="216360" y="152063"/>
                  </a:lnTo>
                  <a:lnTo>
                    <a:pt x="216397" y="179434"/>
                  </a:lnTo>
                  <a:lnTo>
                    <a:pt x="219853" y="206680"/>
                  </a:lnTo>
                  <a:lnTo>
                    <a:pt x="226681" y="232019"/>
                  </a:lnTo>
                  <a:lnTo>
                    <a:pt x="235007" y="256509"/>
                  </a:lnTo>
                  <a:lnTo>
                    <a:pt x="245586" y="280623"/>
                  </a:lnTo>
                  <a:lnTo>
                    <a:pt x="269393" y="314924"/>
                  </a:lnTo>
                  <a:lnTo>
                    <a:pt x="287327" y="332779"/>
                  </a:lnTo>
                  <a:lnTo>
                    <a:pt x="319067" y="348634"/>
                  </a:lnTo>
                  <a:lnTo>
                    <a:pt x="341204" y="35706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500"/>
            <p:cNvSpPr/>
            <p:nvPr/>
          </p:nvSpPr>
          <p:spPr>
            <a:xfrm>
              <a:off x="5493641" y="1762497"/>
              <a:ext cx="264223" cy="323418"/>
            </a:xfrm>
            <a:custGeom>
              <a:avLst/>
              <a:gdLst/>
              <a:ahLst/>
              <a:cxnLst/>
              <a:rect l="0" t="0" r="0" b="0"/>
              <a:pathLst>
                <a:path w="264223" h="323418">
                  <a:moveTo>
                    <a:pt x="42765" y="16297"/>
                  </a:moveTo>
                  <a:lnTo>
                    <a:pt x="37855" y="27703"/>
                  </a:lnTo>
                  <a:lnTo>
                    <a:pt x="33946" y="55827"/>
                  </a:lnTo>
                  <a:lnTo>
                    <a:pt x="30114" y="83078"/>
                  </a:lnTo>
                  <a:lnTo>
                    <a:pt x="25766" y="113711"/>
                  </a:lnTo>
                  <a:lnTo>
                    <a:pt x="21187" y="143729"/>
                  </a:lnTo>
                  <a:lnTo>
                    <a:pt x="16506" y="172946"/>
                  </a:lnTo>
                  <a:lnTo>
                    <a:pt x="11780" y="201806"/>
                  </a:lnTo>
                  <a:lnTo>
                    <a:pt x="9150" y="228391"/>
                  </a:lnTo>
                  <a:lnTo>
                    <a:pt x="5553" y="263554"/>
                  </a:lnTo>
                  <a:lnTo>
                    <a:pt x="1577" y="291964"/>
                  </a:lnTo>
                  <a:lnTo>
                    <a:pt x="50" y="323387"/>
                  </a:lnTo>
                  <a:lnTo>
                    <a:pt x="0" y="323417"/>
                  </a:lnTo>
                  <a:lnTo>
                    <a:pt x="9854" y="296002"/>
                  </a:lnTo>
                  <a:lnTo>
                    <a:pt x="16698" y="266213"/>
                  </a:lnTo>
                  <a:lnTo>
                    <a:pt x="23507" y="241670"/>
                  </a:lnTo>
                  <a:lnTo>
                    <a:pt x="31825" y="214094"/>
                  </a:lnTo>
                  <a:lnTo>
                    <a:pt x="40813" y="183317"/>
                  </a:lnTo>
                  <a:lnTo>
                    <a:pt x="52217" y="153234"/>
                  </a:lnTo>
                  <a:lnTo>
                    <a:pt x="64428" y="123989"/>
                  </a:lnTo>
                  <a:lnTo>
                    <a:pt x="75148" y="95116"/>
                  </a:lnTo>
                  <a:lnTo>
                    <a:pt x="97692" y="59671"/>
                  </a:lnTo>
                  <a:lnTo>
                    <a:pt x="124480" y="32852"/>
                  </a:lnTo>
                  <a:lnTo>
                    <a:pt x="152526" y="13617"/>
                  </a:lnTo>
                  <a:lnTo>
                    <a:pt x="180944" y="1656"/>
                  </a:lnTo>
                  <a:lnTo>
                    <a:pt x="197841" y="0"/>
                  </a:lnTo>
                  <a:lnTo>
                    <a:pt x="228090" y="5405"/>
                  </a:lnTo>
                  <a:lnTo>
                    <a:pt x="246020" y="11835"/>
                  </a:lnTo>
                  <a:lnTo>
                    <a:pt x="254279" y="18547"/>
                  </a:lnTo>
                  <a:lnTo>
                    <a:pt x="264222" y="3058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501"/>
            <p:cNvSpPr/>
            <p:nvPr/>
          </p:nvSpPr>
          <p:spPr>
            <a:xfrm>
              <a:off x="5272844" y="1735931"/>
              <a:ext cx="155406" cy="284744"/>
            </a:xfrm>
            <a:custGeom>
              <a:avLst/>
              <a:gdLst/>
              <a:ahLst/>
              <a:cxnLst/>
              <a:rect l="0" t="0" r="0" b="0"/>
              <a:pathLst>
                <a:path w="155406" h="284744">
                  <a:moveTo>
                    <a:pt x="42106" y="0"/>
                  </a:moveTo>
                  <a:lnTo>
                    <a:pt x="41312" y="11407"/>
                  </a:lnTo>
                  <a:lnTo>
                    <a:pt x="34335" y="37414"/>
                  </a:lnTo>
                  <a:lnTo>
                    <a:pt x="29921" y="61078"/>
                  </a:lnTo>
                  <a:lnTo>
                    <a:pt x="25313" y="87471"/>
                  </a:lnTo>
                  <a:lnTo>
                    <a:pt x="18504" y="112959"/>
                  </a:lnTo>
                  <a:lnTo>
                    <a:pt x="10978" y="137517"/>
                  </a:lnTo>
                  <a:lnTo>
                    <a:pt x="4988" y="161661"/>
                  </a:lnTo>
                  <a:lnTo>
                    <a:pt x="1797" y="185620"/>
                  </a:lnTo>
                  <a:lnTo>
                    <a:pt x="0" y="219305"/>
                  </a:lnTo>
                  <a:lnTo>
                    <a:pt x="1584" y="247277"/>
                  </a:lnTo>
                  <a:lnTo>
                    <a:pt x="5840" y="262301"/>
                  </a:lnTo>
                  <a:lnTo>
                    <a:pt x="13023" y="274270"/>
                  </a:lnTo>
                  <a:lnTo>
                    <a:pt x="21507" y="280648"/>
                  </a:lnTo>
                  <a:lnTo>
                    <a:pt x="31364" y="283483"/>
                  </a:lnTo>
                  <a:lnTo>
                    <a:pt x="43681" y="284743"/>
                  </a:lnTo>
                  <a:lnTo>
                    <a:pt x="67796" y="277867"/>
                  </a:lnTo>
                  <a:lnTo>
                    <a:pt x="91258" y="258191"/>
                  </a:lnTo>
                  <a:lnTo>
                    <a:pt x="113290" y="224668"/>
                  </a:lnTo>
                  <a:lnTo>
                    <a:pt x="127719" y="200394"/>
                  </a:lnTo>
                  <a:lnTo>
                    <a:pt x="140481" y="175583"/>
                  </a:lnTo>
                  <a:lnTo>
                    <a:pt x="148799" y="148681"/>
                  </a:lnTo>
                  <a:lnTo>
                    <a:pt x="153026" y="122966"/>
                  </a:lnTo>
                  <a:lnTo>
                    <a:pt x="155405" y="88293"/>
                  </a:lnTo>
                  <a:lnTo>
                    <a:pt x="153993" y="57911"/>
                  </a:lnTo>
                  <a:lnTo>
                    <a:pt x="146431" y="30917"/>
                  </a:lnTo>
                  <a:lnTo>
                    <a:pt x="142612" y="22993"/>
                  </a:lnTo>
                  <a:lnTo>
                    <a:pt x="132019" y="12071"/>
                  </a:lnTo>
                  <a:lnTo>
                    <a:pt x="119373" y="5365"/>
                  </a:lnTo>
                  <a:lnTo>
                    <a:pt x="84795" y="707"/>
                  </a:lnTo>
                  <a:lnTo>
                    <a:pt x="70603" y="4547"/>
                  </a:lnTo>
                  <a:lnTo>
                    <a:pt x="49250" y="1428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502"/>
            <p:cNvSpPr/>
            <p:nvPr/>
          </p:nvSpPr>
          <p:spPr>
            <a:xfrm>
              <a:off x="2664619" y="1510548"/>
              <a:ext cx="346408" cy="906863"/>
            </a:xfrm>
            <a:custGeom>
              <a:avLst/>
              <a:gdLst/>
              <a:ahLst/>
              <a:cxnLst/>
              <a:rect l="0" t="0" r="0" b="0"/>
              <a:pathLst>
                <a:path w="346408" h="906863">
                  <a:moveTo>
                    <a:pt x="285750" y="353971"/>
                  </a:moveTo>
                  <a:lnTo>
                    <a:pt x="285750" y="350178"/>
                  </a:lnTo>
                  <a:lnTo>
                    <a:pt x="297935" y="317097"/>
                  </a:lnTo>
                  <a:lnTo>
                    <a:pt x="302542" y="286782"/>
                  </a:lnTo>
                  <a:lnTo>
                    <a:pt x="307236" y="251613"/>
                  </a:lnTo>
                  <a:lnTo>
                    <a:pt x="309599" y="233345"/>
                  </a:lnTo>
                  <a:lnTo>
                    <a:pt x="314341" y="198230"/>
                  </a:lnTo>
                  <a:lnTo>
                    <a:pt x="317507" y="164103"/>
                  </a:lnTo>
                  <a:lnTo>
                    <a:pt x="316268" y="130414"/>
                  </a:lnTo>
                  <a:lnTo>
                    <a:pt x="310955" y="101154"/>
                  </a:lnTo>
                  <a:lnTo>
                    <a:pt x="304096" y="74920"/>
                  </a:lnTo>
                  <a:lnTo>
                    <a:pt x="294185" y="40220"/>
                  </a:lnTo>
                  <a:lnTo>
                    <a:pt x="267340" y="7638"/>
                  </a:lnTo>
                  <a:lnTo>
                    <a:pt x="255343" y="1608"/>
                  </a:lnTo>
                  <a:lnTo>
                    <a:pt x="248810" y="0"/>
                  </a:lnTo>
                  <a:lnTo>
                    <a:pt x="235201" y="2446"/>
                  </a:lnTo>
                  <a:lnTo>
                    <a:pt x="221215" y="9619"/>
                  </a:lnTo>
                  <a:lnTo>
                    <a:pt x="190717" y="35743"/>
                  </a:lnTo>
                  <a:lnTo>
                    <a:pt x="165781" y="64154"/>
                  </a:lnTo>
                  <a:lnTo>
                    <a:pt x="141195" y="99824"/>
                  </a:lnTo>
                  <a:lnTo>
                    <a:pt x="123872" y="127511"/>
                  </a:lnTo>
                  <a:lnTo>
                    <a:pt x="108235" y="158336"/>
                  </a:lnTo>
                  <a:lnTo>
                    <a:pt x="93348" y="190557"/>
                  </a:lnTo>
                  <a:lnTo>
                    <a:pt x="80382" y="223399"/>
                  </a:lnTo>
                  <a:lnTo>
                    <a:pt x="71973" y="256516"/>
                  </a:lnTo>
                  <a:lnTo>
                    <a:pt x="67707" y="289755"/>
                  </a:lnTo>
                  <a:lnTo>
                    <a:pt x="66604" y="322256"/>
                  </a:lnTo>
                  <a:lnTo>
                    <a:pt x="68760" y="352575"/>
                  </a:lnTo>
                  <a:lnTo>
                    <a:pt x="74481" y="379809"/>
                  </a:lnTo>
                  <a:lnTo>
                    <a:pt x="83902" y="404348"/>
                  </a:lnTo>
                  <a:lnTo>
                    <a:pt x="107851" y="435220"/>
                  </a:lnTo>
                  <a:lnTo>
                    <a:pt x="138935" y="457419"/>
                  </a:lnTo>
                  <a:lnTo>
                    <a:pt x="158851" y="463448"/>
                  </a:lnTo>
                  <a:lnTo>
                    <a:pt x="182519" y="461894"/>
                  </a:lnTo>
                  <a:lnTo>
                    <a:pt x="195498" y="459257"/>
                  </a:lnTo>
                  <a:lnTo>
                    <a:pt x="220502" y="445744"/>
                  </a:lnTo>
                  <a:lnTo>
                    <a:pt x="254775" y="413706"/>
                  </a:lnTo>
                  <a:lnTo>
                    <a:pt x="275159" y="386870"/>
                  </a:lnTo>
                  <a:lnTo>
                    <a:pt x="294801" y="356422"/>
                  </a:lnTo>
                  <a:lnTo>
                    <a:pt x="309881" y="324368"/>
                  </a:lnTo>
                  <a:lnTo>
                    <a:pt x="321875" y="291602"/>
                  </a:lnTo>
                  <a:lnTo>
                    <a:pt x="332497" y="258518"/>
                  </a:lnTo>
                  <a:lnTo>
                    <a:pt x="338276" y="229526"/>
                  </a:lnTo>
                  <a:lnTo>
                    <a:pt x="343647" y="195125"/>
                  </a:lnTo>
                  <a:lnTo>
                    <a:pt x="346407" y="178598"/>
                  </a:lnTo>
                  <a:lnTo>
                    <a:pt x="343175" y="144219"/>
                  </a:lnTo>
                  <a:lnTo>
                    <a:pt x="342954" y="140559"/>
                  </a:lnTo>
                  <a:lnTo>
                    <a:pt x="342903" y="172165"/>
                  </a:lnTo>
                  <a:lnTo>
                    <a:pt x="342901" y="194587"/>
                  </a:lnTo>
                  <a:lnTo>
                    <a:pt x="340784" y="224661"/>
                  </a:lnTo>
                  <a:lnTo>
                    <a:pt x="339108" y="241570"/>
                  </a:lnTo>
                  <a:lnTo>
                    <a:pt x="337990" y="260781"/>
                  </a:lnTo>
                  <a:lnTo>
                    <a:pt x="337246" y="281525"/>
                  </a:lnTo>
                  <a:lnTo>
                    <a:pt x="336749" y="303293"/>
                  </a:lnTo>
                  <a:lnTo>
                    <a:pt x="336418" y="326535"/>
                  </a:lnTo>
                  <a:lnTo>
                    <a:pt x="336197" y="350762"/>
                  </a:lnTo>
                  <a:lnTo>
                    <a:pt x="336050" y="375644"/>
                  </a:lnTo>
                  <a:lnTo>
                    <a:pt x="335952" y="401757"/>
                  </a:lnTo>
                  <a:lnTo>
                    <a:pt x="335887" y="428691"/>
                  </a:lnTo>
                  <a:lnTo>
                    <a:pt x="335843" y="456172"/>
                  </a:lnTo>
                  <a:lnTo>
                    <a:pt x="334227" y="484811"/>
                  </a:lnTo>
                  <a:lnTo>
                    <a:pt x="331561" y="514223"/>
                  </a:lnTo>
                  <a:lnTo>
                    <a:pt x="328197" y="544149"/>
                  </a:lnTo>
                  <a:lnTo>
                    <a:pt x="323573" y="572831"/>
                  </a:lnTo>
                  <a:lnTo>
                    <a:pt x="318109" y="600684"/>
                  </a:lnTo>
                  <a:lnTo>
                    <a:pt x="312085" y="627984"/>
                  </a:lnTo>
                  <a:lnTo>
                    <a:pt x="306482" y="654915"/>
                  </a:lnTo>
                  <a:lnTo>
                    <a:pt x="301158" y="681600"/>
                  </a:lnTo>
                  <a:lnTo>
                    <a:pt x="296022" y="708122"/>
                  </a:lnTo>
                  <a:lnTo>
                    <a:pt x="289423" y="732153"/>
                  </a:lnTo>
                  <a:lnTo>
                    <a:pt x="281848" y="754523"/>
                  </a:lnTo>
                  <a:lnTo>
                    <a:pt x="273624" y="775787"/>
                  </a:lnTo>
                  <a:lnTo>
                    <a:pt x="264966" y="795519"/>
                  </a:lnTo>
                  <a:lnTo>
                    <a:pt x="256019" y="814230"/>
                  </a:lnTo>
                  <a:lnTo>
                    <a:pt x="236817" y="847455"/>
                  </a:lnTo>
                  <a:lnTo>
                    <a:pt x="204488" y="882423"/>
                  </a:lnTo>
                  <a:lnTo>
                    <a:pt x="184282" y="897343"/>
                  </a:lnTo>
                  <a:lnTo>
                    <a:pt x="162601" y="905032"/>
                  </a:lnTo>
                  <a:lnTo>
                    <a:pt x="139736" y="906862"/>
                  </a:lnTo>
                  <a:lnTo>
                    <a:pt x="116344" y="902383"/>
                  </a:lnTo>
                  <a:lnTo>
                    <a:pt x="80863" y="883352"/>
                  </a:lnTo>
                  <a:lnTo>
                    <a:pt x="49006" y="850020"/>
                  </a:lnTo>
                  <a:lnTo>
                    <a:pt x="29189" y="821558"/>
                  </a:lnTo>
                  <a:lnTo>
                    <a:pt x="0" y="77545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503"/>
            <p:cNvSpPr/>
            <p:nvPr/>
          </p:nvSpPr>
          <p:spPr>
            <a:xfrm>
              <a:off x="3165683" y="1593056"/>
              <a:ext cx="256174" cy="435547"/>
            </a:xfrm>
            <a:custGeom>
              <a:avLst/>
              <a:gdLst/>
              <a:ahLst/>
              <a:cxnLst/>
              <a:rect l="0" t="0" r="0" b="0"/>
              <a:pathLst>
                <a:path w="256174" h="435547">
                  <a:moveTo>
                    <a:pt x="41861" y="0"/>
                  </a:moveTo>
                  <a:lnTo>
                    <a:pt x="38068" y="34321"/>
                  </a:lnTo>
                  <a:lnTo>
                    <a:pt x="35710" y="64321"/>
                  </a:lnTo>
                  <a:lnTo>
                    <a:pt x="33042" y="93146"/>
                  </a:lnTo>
                  <a:lnTo>
                    <a:pt x="29210" y="127123"/>
                  </a:lnTo>
                  <a:lnTo>
                    <a:pt x="27077" y="145074"/>
                  </a:lnTo>
                  <a:lnTo>
                    <a:pt x="24861" y="163391"/>
                  </a:lnTo>
                  <a:lnTo>
                    <a:pt x="23384" y="182746"/>
                  </a:lnTo>
                  <a:lnTo>
                    <a:pt x="22399" y="202793"/>
                  </a:lnTo>
                  <a:lnTo>
                    <a:pt x="21743" y="223302"/>
                  </a:lnTo>
                  <a:lnTo>
                    <a:pt x="20511" y="243324"/>
                  </a:lnTo>
                  <a:lnTo>
                    <a:pt x="18896" y="263023"/>
                  </a:lnTo>
                  <a:lnTo>
                    <a:pt x="17026" y="282505"/>
                  </a:lnTo>
                  <a:lnTo>
                    <a:pt x="15779" y="301049"/>
                  </a:lnTo>
                  <a:lnTo>
                    <a:pt x="14394" y="336471"/>
                  </a:lnTo>
                  <a:lnTo>
                    <a:pt x="11662" y="366501"/>
                  </a:lnTo>
                  <a:lnTo>
                    <a:pt x="7777" y="401487"/>
                  </a:lnTo>
                  <a:lnTo>
                    <a:pt x="6286" y="435435"/>
                  </a:lnTo>
                  <a:lnTo>
                    <a:pt x="6238" y="435546"/>
                  </a:lnTo>
                  <a:lnTo>
                    <a:pt x="2378" y="428118"/>
                  </a:lnTo>
                  <a:lnTo>
                    <a:pt x="0" y="412071"/>
                  </a:lnTo>
                  <a:lnTo>
                    <a:pt x="3087" y="384650"/>
                  </a:lnTo>
                  <a:lnTo>
                    <a:pt x="4784" y="358545"/>
                  </a:lnTo>
                  <a:lnTo>
                    <a:pt x="6332" y="329216"/>
                  </a:lnTo>
                  <a:lnTo>
                    <a:pt x="9666" y="300306"/>
                  </a:lnTo>
                  <a:lnTo>
                    <a:pt x="15910" y="267349"/>
                  </a:lnTo>
                  <a:lnTo>
                    <a:pt x="24771" y="232328"/>
                  </a:lnTo>
                  <a:lnTo>
                    <a:pt x="36647" y="198242"/>
                  </a:lnTo>
                  <a:lnTo>
                    <a:pt x="49862" y="166689"/>
                  </a:lnTo>
                  <a:lnTo>
                    <a:pt x="64467" y="137584"/>
                  </a:lnTo>
                  <a:lnTo>
                    <a:pt x="81541" y="111420"/>
                  </a:lnTo>
                  <a:lnTo>
                    <a:pt x="109004" y="78169"/>
                  </a:lnTo>
                  <a:lnTo>
                    <a:pt x="137250" y="55793"/>
                  </a:lnTo>
                  <a:lnTo>
                    <a:pt x="158339" y="48610"/>
                  </a:lnTo>
                  <a:lnTo>
                    <a:pt x="190408" y="46682"/>
                  </a:lnTo>
                  <a:lnTo>
                    <a:pt x="225897" y="53142"/>
                  </a:lnTo>
                  <a:lnTo>
                    <a:pt x="256173" y="6429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504"/>
            <p:cNvSpPr/>
            <p:nvPr/>
          </p:nvSpPr>
          <p:spPr>
            <a:xfrm>
              <a:off x="3481120" y="1672227"/>
              <a:ext cx="340787" cy="372731"/>
            </a:xfrm>
            <a:custGeom>
              <a:avLst/>
              <a:gdLst/>
              <a:ahLst/>
              <a:cxnLst/>
              <a:rect l="0" t="0" r="0" b="0"/>
              <a:pathLst>
                <a:path w="340787" h="372731">
                  <a:moveTo>
                    <a:pt x="247918" y="42273"/>
                  </a:moveTo>
                  <a:lnTo>
                    <a:pt x="244125" y="38481"/>
                  </a:lnTo>
                  <a:lnTo>
                    <a:pt x="242263" y="34502"/>
                  </a:lnTo>
                  <a:lnTo>
                    <a:pt x="237276" y="17896"/>
                  </a:lnTo>
                  <a:lnTo>
                    <a:pt x="231017" y="9478"/>
                  </a:lnTo>
                  <a:lnTo>
                    <a:pt x="227125" y="6122"/>
                  </a:lnTo>
                  <a:lnTo>
                    <a:pt x="216452" y="2393"/>
                  </a:lnTo>
                  <a:lnTo>
                    <a:pt x="201573" y="0"/>
                  </a:lnTo>
                  <a:lnTo>
                    <a:pt x="177197" y="7259"/>
                  </a:lnTo>
                  <a:lnTo>
                    <a:pt x="172196" y="9405"/>
                  </a:lnTo>
                  <a:lnTo>
                    <a:pt x="139392" y="43150"/>
                  </a:lnTo>
                  <a:lnTo>
                    <a:pt x="119515" y="65417"/>
                  </a:lnTo>
                  <a:lnTo>
                    <a:pt x="95600" y="93834"/>
                  </a:lnTo>
                  <a:lnTo>
                    <a:pt x="71741" y="124985"/>
                  </a:lnTo>
                  <a:lnTo>
                    <a:pt x="50025" y="155234"/>
                  </a:lnTo>
                  <a:lnTo>
                    <a:pt x="31378" y="184553"/>
                  </a:lnTo>
                  <a:lnTo>
                    <a:pt x="17798" y="213458"/>
                  </a:lnTo>
                  <a:lnTo>
                    <a:pt x="8588" y="242180"/>
                  </a:lnTo>
                  <a:lnTo>
                    <a:pt x="2643" y="270027"/>
                  </a:lnTo>
                  <a:lnTo>
                    <a:pt x="0" y="295632"/>
                  </a:lnTo>
                  <a:lnTo>
                    <a:pt x="2305" y="324776"/>
                  </a:lnTo>
                  <a:lnTo>
                    <a:pt x="8015" y="348492"/>
                  </a:lnTo>
                  <a:lnTo>
                    <a:pt x="11782" y="354369"/>
                  </a:lnTo>
                  <a:lnTo>
                    <a:pt x="22318" y="363016"/>
                  </a:lnTo>
                  <a:lnTo>
                    <a:pt x="45431" y="368554"/>
                  </a:lnTo>
                  <a:lnTo>
                    <a:pt x="72387" y="362610"/>
                  </a:lnTo>
                  <a:lnTo>
                    <a:pt x="104274" y="347002"/>
                  </a:lnTo>
                  <a:lnTo>
                    <a:pt x="135065" y="323504"/>
                  </a:lnTo>
                  <a:lnTo>
                    <a:pt x="164297" y="292641"/>
                  </a:lnTo>
                  <a:lnTo>
                    <a:pt x="183501" y="267848"/>
                  </a:lnTo>
                  <a:lnTo>
                    <a:pt x="201032" y="241747"/>
                  </a:lnTo>
                  <a:lnTo>
                    <a:pt x="214115" y="216918"/>
                  </a:lnTo>
                  <a:lnTo>
                    <a:pt x="230405" y="184419"/>
                  </a:lnTo>
                  <a:lnTo>
                    <a:pt x="241494" y="154681"/>
                  </a:lnTo>
                  <a:lnTo>
                    <a:pt x="251558" y="123479"/>
                  </a:lnTo>
                  <a:lnTo>
                    <a:pt x="254600" y="108951"/>
                  </a:lnTo>
                  <a:lnTo>
                    <a:pt x="255021" y="130454"/>
                  </a:lnTo>
                  <a:lnTo>
                    <a:pt x="250144" y="164349"/>
                  </a:lnTo>
                  <a:lnTo>
                    <a:pt x="248907" y="188604"/>
                  </a:lnTo>
                  <a:lnTo>
                    <a:pt x="246240" y="213142"/>
                  </a:lnTo>
                  <a:lnTo>
                    <a:pt x="243203" y="238071"/>
                  </a:lnTo>
                  <a:lnTo>
                    <a:pt x="241854" y="265026"/>
                  </a:lnTo>
                  <a:lnTo>
                    <a:pt x="243370" y="290764"/>
                  </a:lnTo>
                  <a:lnTo>
                    <a:pt x="248687" y="325450"/>
                  </a:lnTo>
                  <a:lnTo>
                    <a:pt x="253816" y="344342"/>
                  </a:lnTo>
                  <a:lnTo>
                    <a:pt x="261387" y="358030"/>
                  </a:lnTo>
                  <a:lnTo>
                    <a:pt x="272160" y="367289"/>
                  </a:lnTo>
                  <a:lnTo>
                    <a:pt x="278367" y="370869"/>
                  </a:lnTo>
                  <a:lnTo>
                    <a:pt x="291613" y="372730"/>
                  </a:lnTo>
                  <a:lnTo>
                    <a:pt x="298479" y="372115"/>
                  </a:lnTo>
                  <a:lnTo>
                    <a:pt x="340786" y="34945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48576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3-hole punch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7900" y="2057400"/>
            <a:ext cx="4648200" cy="4648200"/>
          </a:xfrm>
        </p:spPr>
      </p:pic>
      <p:grpSp>
        <p:nvGrpSpPr>
          <p:cNvPr id="18" name="SMARTInkShape-Group162"/>
          <p:cNvGrpSpPr/>
          <p:nvPr/>
        </p:nvGrpSpPr>
        <p:grpSpPr>
          <a:xfrm>
            <a:off x="1664684" y="1014413"/>
            <a:ext cx="764192" cy="1001266"/>
            <a:chOff x="1664684" y="1014413"/>
            <a:chExt cx="764192" cy="1001266"/>
          </a:xfrm>
        </p:grpSpPr>
        <p:sp>
          <p:nvSpPr>
            <p:cNvPr id="16" name="SMARTInkShape-505"/>
            <p:cNvSpPr/>
            <p:nvPr/>
          </p:nvSpPr>
          <p:spPr>
            <a:xfrm>
              <a:off x="1664684" y="1014413"/>
              <a:ext cx="71248" cy="1001266"/>
            </a:xfrm>
            <a:custGeom>
              <a:avLst/>
              <a:gdLst/>
              <a:ahLst/>
              <a:cxnLst/>
              <a:rect l="0" t="0" r="0" b="0"/>
              <a:pathLst>
                <a:path w="71248" h="1001266">
                  <a:moveTo>
                    <a:pt x="71247" y="0"/>
                  </a:moveTo>
                  <a:lnTo>
                    <a:pt x="71247" y="27470"/>
                  </a:lnTo>
                  <a:lnTo>
                    <a:pt x="71247" y="61056"/>
                  </a:lnTo>
                  <a:lnTo>
                    <a:pt x="69131" y="93811"/>
                  </a:lnTo>
                  <a:lnTo>
                    <a:pt x="67455" y="112547"/>
                  </a:lnTo>
                  <a:lnTo>
                    <a:pt x="65544" y="134562"/>
                  </a:lnTo>
                  <a:lnTo>
                    <a:pt x="63476" y="158764"/>
                  </a:lnTo>
                  <a:lnTo>
                    <a:pt x="61304" y="184424"/>
                  </a:lnTo>
                  <a:lnTo>
                    <a:pt x="59062" y="211849"/>
                  </a:lnTo>
                  <a:lnTo>
                    <a:pt x="56774" y="240451"/>
                  </a:lnTo>
                  <a:lnTo>
                    <a:pt x="54455" y="269838"/>
                  </a:lnTo>
                  <a:lnTo>
                    <a:pt x="51321" y="301336"/>
                  </a:lnTo>
                  <a:lnTo>
                    <a:pt x="47644" y="334240"/>
                  </a:lnTo>
                  <a:lnTo>
                    <a:pt x="43606" y="368083"/>
                  </a:lnTo>
                  <a:lnTo>
                    <a:pt x="39326" y="401757"/>
                  </a:lnTo>
                  <a:lnTo>
                    <a:pt x="34885" y="435319"/>
                  </a:lnTo>
                  <a:lnTo>
                    <a:pt x="30337" y="468806"/>
                  </a:lnTo>
                  <a:lnTo>
                    <a:pt x="26511" y="503037"/>
                  </a:lnTo>
                  <a:lnTo>
                    <a:pt x="23167" y="537764"/>
                  </a:lnTo>
                  <a:lnTo>
                    <a:pt x="20144" y="572822"/>
                  </a:lnTo>
                  <a:lnTo>
                    <a:pt x="17335" y="607306"/>
                  </a:lnTo>
                  <a:lnTo>
                    <a:pt x="14668" y="641408"/>
                  </a:lnTo>
                  <a:lnTo>
                    <a:pt x="12097" y="675255"/>
                  </a:lnTo>
                  <a:lnTo>
                    <a:pt x="9588" y="707345"/>
                  </a:lnTo>
                  <a:lnTo>
                    <a:pt x="7123" y="738263"/>
                  </a:lnTo>
                  <a:lnTo>
                    <a:pt x="4685" y="768400"/>
                  </a:lnTo>
                  <a:lnTo>
                    <a:pt x="3060" y="796429"/>
                  </a:lnTo>
                  <a:lnTo>
                    <a:pt x="1976" y="823053"/>
                  </a:lnTo>
                  <a:lnTo>
                    <a:pt x="1254" y="848739"/>
                  </a:lnTo>
                  <a:lnTo>
                    <a:pt x="773" y="871420"/>
                  </a:lnTo>
                  <a:lnTo>
                    <a:pt x="452" y="892096"/>
                  </a:lnTo>
                  <a:lnTo>
                    <a:pt x="238" y="911437"/>
                  </a:lnTo>
                  <a:lnTo>
                    <a:pt x="0" y="943510"/>
                  </a:lnTo>
                  <a:lnTo>
                    <a:pt x="1983" y="977529"/>
                  </a:lnTo>
                  <a:lnTo>
                    <a:pt x="7597" y="995546"/>
                  </a:lnTo>
                  <a:lnTo>
                    <a:pt x="9764" y="999454"/>
                  </a:lnTo>
                  <a:lnTo>
                    <a:pt x="13590" y="1001265"/>
                  </a:lnTo>
                  <a:lnTo>
                    <a:pt x="35529" y="100012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506"/>
            <p:cNvSpPr/>
            <p:nvPr/>
          </p:nvSpPr>
          <p:spPr>
            <a:xfrm>
              <a:off x="1853448" y="1439191"/>
              <a:ext cx="575428" cy="455816"/>
            </a:xfrm>
            <a:custGeom>
              <a:avLst/>
              <a:gdLst/>
              <a:ahLst/>
              <a:cxnLst/>
              <a:rect l="0" t="0" r="0" b="0"/>
              <a:pathLst>
                <a:path w="575428" h="455816">
                  <a:moveTo>
                    <a:pt x="246815" y="146722"/>
                  </a:moveTo>
                  <a:lnTo>
                    <a:pt x="250607" y="142929"/>
                  </a:lnTo>
                  <a:lnTo>
                    <a:pt x="252965" y="129194"/>
                  </a:lnTo>
                  <a:lnTo>
                    <a:pt x="253762" y="96722"/>
                  </a:lnTo>
                  <a:lnTo>
                    <a:pt x="253900" y="65937"/>
                  </a:lnTo>
                  <a:lnTo>
                    <a:pt x="252354" y="41029"/>
                  </a:lnTo>
                  <a:lnTo>
                    <a:pt x="242547" y="19362"/>
                  </a:lnTo>
                  <a:lnTo>
                    <a:pt x="230380" y="4122"/>
                  </a:lnTo>
                  <a:lnTo>
                    <a:pt x="224165" y="0"/>
                  </a:lnTo>
                  <a:lnTo>
                    <a:pt x="214523" y="285"/>
                  </a:lnTo>
                  <a:lnTo>
                    <a:pt x="202300" y="3851"/>
                  </a:lnTo>
                  <a:lnTo>
                    <a:pt x="172934" y="19076"/>
                  </a:lnTo>
                  <a:lnTo>
                    <a:pt x="152860" y="32840"/>
                  </a:lnTo>
                  <a:lnTo>
                    <a:pt x="125417" y="60124"/>
                  </a:lnTo>
                  <a:lnTo>
                    <a:pt x="96816" y="93417"/>
                  </a:lnTo>
                  <a:lnTo>
                    <a:pt x="82522" y="111185"/>
                  </a:lnTo>
                  <a:lnTo>
                    <a:pt x="69818" y="129381"/>
                  </a:lnTo>
                  <a:lnTo>
                    <a:pt x="58173" y="147861"/>
                  </a:lnTo>
                  <a:lnTo>
                    <a:pt x="47234" y="166531"/>
                  </a:lnTo>
                  <a:lnTo>
                    <a:pt x="37561" y="185328"/>
                  </a:lnTo>
                  <a:lnTo>
                    <a:pt x="28731" y="204209"/>
                  </a:lnTo>
                  <a:lnTo>
                    <a:pt x="20463" y="223146"/>
                  </a:lnTo>
                  <a:lnTo>
                    <a:pt x="14157" y="241328"/>
                  </a:lnTo>
                  <a:lnTo>
                    <a:pt x="5034" y="276346"/>
                  </a:lnTo>
                  <a:lnTo>
                    <a:pt x="450" y="310430"/>
                  </a:lnTo>
                  <a:lnTo>
                    <a:pt x="0" y="343306"/>
                  </a:lnTo>
                  <a:lnTo>
                    <a:pt x="5092" y="373792"/>
                  </a:lnTo>
                  <a:lnTo>
                    <a:pt x="12647" y="398984"/>
                  </a:lnTo>
                  <a:lnTo>
                    <a:pt x="22884" y="419969"/>
                  </a:lnTo>
                  <a:lnTo>
                    <a:pt x="38017" y="437234"/>
                  </a:lnTo>
                  <a:lnTo>
                    <a:pt x="64387" y="452756"/>
                  </a:lnTo>
                  <a:lnTo>
                    <a:pt x="73602" y="453138"/>
                  </a:lnTo>
                  <a:lnTo>
                    <a:pt x="92308" y="447213"/>
                  </a:lnTo>
                  <a:lnTo>
                    <a:pt x="120690" y="426697"/>
                  </a:lnTo>
                  <a:lnTo>
                    <a:pt x="141811" y="401065"/>
                  </a:lnTo>
                  <a:lnTo>
                    <a:pt x="162840" y="366919"/>
                  </a:lnTo>
                  <a:lnTo>
                    <a:pt x="171782" y="346701"/>
                  </a:lnTo>
                  <a:lnTo>
                    <a:pt x="180124" y="325285"/>
                  </a:lnTo>
                  <a:lnTo>
                    <a:pt x="188067" y="303070"/>
                  </a:lnTo>
                  <a:lnTo>
                    <a:pt x="195743" y="280323"/>
                  </a:lnTo>
                  <a:lnTo>
                    <a:pt x="203242" y="257220"/>
                  </a:lnTo>
                  <a:lnTo>
                    <a:pt x="210622" y="235469"/>
                  </a:lnTo>
                  <a:lnTo>
                    <a:pt x="217924" y="214617"/>
                  </a:lnTo>
                  <a:lnTo>
                    <a:pt x="225173" y="194367"/>
                  </a:lnTo>
                  <a:lnTo>
                    <a:pt x="231593" y="175310"/>
                  </a:lnTo>
                  <a:lnTo>
                    <a:pt x="237461" y="157049"/>
                  </a:lnTo>
                  <a:lnTo>
                    <a:pt x="246626" y="125118"/>
                  </a:lnTo>
                  <a:lnTo>
                    <a:pt x="254627" y="89449"/>
                  </a:lnTo>
                  <a:lnTo>
                    <a:pt x="257430" y="82373"/>
                  </a:lnTo>
                  <a:lnTo>
                    <a:pt x="257067" y="81598"/>
                  </a:lnTo>
                  <a:lnTo>
                    <a:pt x="256031" y="81874"/>
                  </a:lnTo>
                  <a:lnTo>
                    <a:pt x="254368" y="106719"/>
                  </a:lnTo>
                  <a:lnTo>
                    <a:pt x="254140" y="129736"/>
                  </a:lnTo>
                  <a:lnTo>
                    <a:pt x="256156" y="157958"/>
                  </a:lnTo>
                  <a:lnTo>
                    <a:pt x="259697" y="189816"/>
                  </a:lnTo>
                  <a:lnTo>
                    <a:pt x="263917" y="225141"/>
                  </a:lnTo>
                  <a:lnTo>
                    <a:pt x="272672" y="259891"/>
                  </a:lnTo>
                  <a:lnTo>
                    <a:pt x="285294" y="293857"/>
                  </a:lnTo>
                  <a:lnTo>
                    <a:pt x="301487" y="327473"/>
                  </a:lnTo>
                  <a:lnTo>
                    <a:pt x="321384" y="358818"/>
                  </a:lnTo>
                  <a:lnTo>
                    <a:pt x="344250" y="387830"/>
                  </a:lnTo>
                  <a:lnTo>
                    <a:pt x="370288" y="413954"/>
                  </a:lnTo>
                  <a:lnTo>
                    <a:pt x="395619" y="434560"/>
                  </a:lnTo>
                  <a:lnTo>
                    <a:pt x="420900" y="449275"/>
                  </a:lnTo>
                  <a:lnTo>
                    <a:pt x="448011" y="455815"/>
                  </a:lnTo>
                  <a:lnTo>
                    <a:pt x="478052" y="454488"/>
                  </a:lnTo>
                  <a:lnTo>
                    <a:pt x="509924" y="448607"/>
                  </a:lnTo>
                  <a:lnTo>
                    <a:pt x="542610" y="440701"/>
                  </a:lnTo>
                  <a:lnTo>
                    <a:pt x="575427" y="43247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SMARTInkShape-Group164"/>
          <p:cNvGrpSpPr/>
          <p:nvPr/>
        </p:nvGrpSpPr>
        <p:grpSpPr>
          <a:xfrm>
            <a:off x="3525814" y="1214438"/>
            <a:ext cx="4246587" cy="1687500"/>
            <a:chOff x="3525814" y="1214438"/>
            <a:chExt cx="4246587" cy="1687500"/>
          </a:xfrm>
        </p:grpSpPr>
        <p:sp>
          <p:nvSpPr>
            <p:cNvPr id="19" name="SMARTInkShape-507"/>
            <p:cNvSpPr/>
            <p:nvPr/>
          </p:nvSpPr>
          <p:spPr>
            <a:xfrm>
              <a:off x="5929313" y="1214438"/>
              <a:ext cx="35719" cy="114301"/>
            </a:xfrm>
            <a:custGeom>
              <a:avLst/>
              <a:gdLst/>
              <a:ahLst/>
              <a:cxnLst/>
              <a:rect l="0" t="0" r="0" b="0"/>
              <a:pathLst>
                <a:path w="35719" h="114301">
                  <a:moveTo>
                    <a:pt x="0" y="0"/>
                  </a:moveTo>
                  <a:lnTo>
                    <a:pt x="2116" y="30015"/>
                  </a:lnTo>
                  <a:lnTo>
                    <a:pt x="13735" y="61226"/>
                  </a:lnTo>
                  <a:lnTo>
                    <a:pt x="26735" y="92401"/>
                  </a:lnTo>
                  <a:lnTo>
                    <a:pt x="35718" y="1143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508"/>
            <p:cNvSpPr/>
            <p:nvPr/>
          </p:nvSpPr>
          <p:spPr>
            <a:xfrm>
              <a:off x="3525814" y="1413572"/>
              <a:ext cx="796156" cy="664640"/>
            </a:xfrm>
            <a:custGeom>
              <a:avLst/>
              <a:gdLst/>
              <a:ahLst/>
              <a:cxnLst/>
              <a:rect l="0" t="0" r="0" b="0"/>
              <a:pathLst>
                <a:path w="796156" h="664640">
                  <a:moveTo>
                    <a:pt x="503261" y="365222"/>
                  </a:moveTo>
                  <a:lnTo>
                    <a:pt x="499469" y="357637"/>
                  </a:lnTo>
                  <a:lnTo>
                    <a:pt x="496779" y="322154"/>
                  </a:lnTo>
                  <a:lnTo>
                    <a:pt x="496411" y="294222"/>
                  </a:lnTo>
                  <a:lnTo>
                    <a:pt x="494131" y="261171"/>
                  </a:lnTo>
                  <a:lnTo>
                    <a:pt x="492412" y="243467"/>
                  </a:lnTo>
                  <a:lnTo>
                    <a:pt x="490472" y="224521"/>
                  </a:lnTo>
                  <a:lnTo>
                    <a:pt x="488385" y="204746"/>
                  </a:lnTo>
                  <a:lnTo>
                    <a:pt x="486200" y="184419"/>
                  </a:lnTo>
                  <a:lnTo>
                    <a:pt x="483949" y="165312"/>
                  </a:lnTo>
                  <a:lnTo>
                    <a:pt x="481655" y="147017"/>
                  </a:lnTo>
                  <a:lnTo>
                    <a:pt x="476196" y="112667"/>
                  </a:lnTo>
                  <a:lnTo>
                    <a:pt x="468478" y="81525"/>
                  </a:lnTo>
                  <a:lnTo>
                    <a:pt x="457639" y="56043"/>
                  </a:lnTo>
                  <a:lnTo>
                    <a:pt x="438150" y="25963"/>
                  </a:lnTo>
                  <a:lnTo>
                    <a:pt x="431279" y="17606"/>
                  </a:lnTo>
                  <a:lnTo>
                    <a:pt x="413060" y="6203"/>
                  </a:lnTo>
                  <a:lnTo>
                    <a:pt x="390941" y="76"/>
                  </a:lnTo>
                  <a:lnTo>
                    <a:pt x="365235" y="0"/>
                  </a:lnTo>
                  <a:lnTo>
                    <a:pt x="335818" y="8961"/>
                  </a:lnTo>
                  <a:lnTo>
                    <a:pt x="304223" y="24321"/>
                  </a:lnTo>
                  <a:lnTo>
                    <a:pt x="271660" y="44377"/>
                  </a:lnTo>
                  <a:lnTo>
                    <a:pt x="236550" y="72870"/>
                  </a:lnTo>
                  <a:lnTo>
                    <a:pt x="218298" y="89358"/>
                  </a:lnTo>
                  <a:lnTo>
                    <a:pt x="200573" y="107494"/>
                  </a:lnTo>
                  <a:lnTo>
                    <a:pt x="183200" y="126728"/>
                  </a:lnTo>
                  <a:lnTo>
                    <a:pt x="166062" y="146695"/>
                  </a:lnTo>
                  <a:lnTo>
                    <a:pt x="149081" y="168737"/>
                  </a:lnTo>
                  <a:lnTo>
                    <a:pt x="132203" y="192163"/>
                  </a:lnTo>
                  <a:lnTo>
                    <a:pt x="115395" y="216512"/>
                  </a:lnTo>
                  <a:lnTo>
                    <a:pt x="99428" y="242269"/>
                  </a:lnTo>
                  <a:lnTo>
                    <a:pt x="84020" y="268966"/>
                  </a:lnTo>
                  <a:lnTo>
                    <a:pt x="68986" y="296289"/>
                  </a:lnTo>
                  <a:lnTo>
                    <a:pt x="55788" y="323235"/>
                  </a:lnTo>
                  <a:lnTo>
                    <a:pt x="43814" y="349931"/>
                  </a:lnTo>
                  <a:lnTo>
                    <a:pt x="32657" y="376459"/>
                  </a:lnTo>
                  <a:lnTo>
                    <a:pt x="23631" y="402082"/>
                  </a:lnTo>
                  <a:lnTo>
                    <a:pt x="16026" y="427102"/>
                  </a:lnTo>
                  <a:lnTo>
                    <a:pt x="9369" y="451719"/>
                  </a:lnTo>
                  <a:lnTo>
                    <a:pt x="4931" y="475274"/>
                  </a:lnTo>
                  <a:lnTo>
                    <a:pt x="1972" y="498121"/>
                  </a:lnTo>
                  <a:lnTo>
                    <a:pt x="0" y="520496"/>
                  </a:lnTo>
                  <a:lnTo>
                    <a:pt x="272" y="540969"/>
                  </a:lnTo>
                  <a:lnTo>
                    <a:pt x="2042" y="560174"/>
                  </a:lnTo>
                  <a:lnTo>
                    <a:pt x="9828" y="594742"/>
                  </a:lnTo>
                  <a:lnTo>
                    <a:pt x="23872" y="623335"/>
                  </a:lnTo>
                  <a:lnTo>
                    <a:pt x="42814" y="642922"/>
                  </a:lnTo>
                  <a:lnTo>
                    <a:pt x="65256" y="656125"/>
                  </a:lnTo>
                  <a:lnTo>
                    <a:pt x="91104" y="664639"/>
                  </a:lnTo>
                  <a:lnTo>
                    <a:pt x="118468" y="662602"/>
                  </a:lnTo>
                  <a:lnTo>
                    <a:pt x="147298" y="652172"/>
                  </a:lnTo>
                  <a:lnTo>
                    <a:pt x="178632" y="634307"/>
                  </a:lnTo>
                  <a:lnTo>
                    <a:pt x="211080" y="608905"/>
                  </a:lnTo>
                  <a:lnTo>
                    <a:pt x="243228" y="577507"/>
                  </a:lnTo>
                  <a:lnTo>
                    <a:pt x="258468" y="559133"/>
                  </a:lnTo>
                  <a:lnTo>
                    <a:pt x="273391" y="539739"/>
                  </a:lnTo>
                  <a:lnTo>
                    <a:pt x="288895" y="518873"/>
                  </a:lnTo>
                  <a:lnTo>
                    <a:pt x="304788" y="497025"/>
                  </a:lnTo>
                  <a:lnTo>
                    <a:pt x="320939" y="474522"/>
                  </a:lnTo>
                  <a:lnTo>
                    <a:pt x="335675" y="451582"/>
                  </a:lnTo>
                  <a:lnTo>
                    <a:pt x="349469" y="428352"/>
                  </a:lnTo>
                  <a:lnTo>
                    <a:pt x="362633" y="404927"/>
                  </a:lnTo>
                  <a:lnTo>
                    <a:pt x="374584" y="382961"/>
                  </a:lnTo>
                  <a:lnTo>
                    <a:pt x="385726" y="361967"/>
                  </a:lnTo>
                  <a:lnTo>
                    <a:pt x="396330" y="341620"/>
                  </a:lnTo>
                  <a:lnTo>
                    <a:pt x="414461" y="306314"/>
                  </a:lnTo>
                  <a:lnTo>
                    <a:pt x="429663" y="276334"/>
                  </a:lnTo>
                  <a:lnTo>
                    <a:pt x="447147" y="242400"/>
                  </a:lnTo>
                  <a:lnTo>
                    <a:pt x="468335" y="209259"/>
                  </a:lnTo>
                  <a:lnTo>
                    <a:pt x="472804" y="199595"/>
                  </a:lnTo>
                  <a:lnTo>
                    <a:pt x="473431" y="199242"/>
                  </a:lnTo>
                  <a:lnTo>
                    <a:pt x="474129" y="203082"/>
                  </a:lnTo>
                  <a:lnTo>
                    <a:pt x="472496" y="234950"/>
                  </a:lnTo>
                  <a:lnTo>
                    <a:pt x="469744" y="257317"/>
                  </a:lnTo>
                  <a:lnTo>
                    <a:pt x="468520" y="285779"/>
                  </a:lnTo>
                  <a:lnTo>
                    <a:pt x="467977" y="319066"/>
                  </a:lnTo>
                  <a:lnTo>
                    <a:pt x="467832" y="336832"/>
                  </a:lnTo>
                  <a:lnTo>
                    <a:pt x="468529" y="355821"/>
                  </a:lnTo>
                  <a:lnTo>
                    <a:pt x="469788" y="375623"/>
                  </a:lnTo>
                  <a:lnTo>
                    <a:pt x="471420" y="395968"/>
                  </a:lnTo>
                  <a:lnTo>
                    <a:pt x="472509" y="417470"/>
                  </a:lnTo>
                  <a:lnTo>
                    <a:pt x="473235" y="439741"/>
                  </a:lnTo>
                  <a:lnTo>
                    <a:pt x="473718" y="462526"/>
                  </a:lnTo>
                  <a:lnTo>
                    <a:pt x="476422" y="484066"/>
                  </a:lnTo>
                  <a:lnTo>
                    <a:pt x="480606" y="504777"/>
                  </a:lnTo>
                  <a:lnTo>
                    <a:pt x="485776" y="524933"/>
                  </a:lnTo>
                  <a:lnTo>
                    <a:pt x="495754" y="560030"/>
                  </a:lnTo>
                  <a:lnTo>
                    <a:pt x="507069" y="590709"/>
                  </a:lnTo>
                  <a:lnTo>
                    <a:pt x="522680" y="617574"/>
                  </a:lnTo>
                  <a:lnTo>
                    <a:pt x="553112" y="647426"/>
                  </a:lnTo>
                  <a:lnTo>
                    <a:pt x="577805" y="657333"/>
                  </a:lnTo>
                  <a:lnTo>
                    <a:pt x="591057" y="659975"/>
                  </a:lnTo>
                  <a:lnTo>
                    <a:pt x="622715" y="656561"/>
                  </a:lnTo>
                  <a:lnTo>
                    <a:pt x="657952" y="646312"/>
                  </a:lnTo>
                  <a:lnTo>
                    <a:pt x="676238" y="639134"/>
                  </a:lnTo>
                  <a:lnTo>
                    <a:pt x="694779" y="631174"/>
                  </a:lnTo>
                  <a:lnTo>
                    <a:pt x="714283" y="621898"/>
                  </a:lnTo>
                  <a:lnTo>
                    <a:pt x="734430" y="611745"/>
                  </a:lnTo>
                  <a:lnTo>
                    <a:pt x="768722" y="593850"/>
                  </a:lnTo>
                  <a:lnTo>
                    <a:pt x="796155" y="57953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509"/>
            <p:cNvSpPr/>
            <p:nvPr/>
          </p:nvSpPr>
          <p:spPr>
            <a:xfrm>
              <a:off x="5048200" y="1614488"/>
              <a:ext cx="552501" cy="477185"/>
            </a:xfrm>
            <a:custGeom>
              <a:avLst/>
              <a:gdLst/>
              <a:ahLst/>
              <a:cxnLst/>
              <a:rect l="0" t="0" r="0" b="0"/>
              <a:pathLst>
                <a:path w="552501" h="477185">
                  <a:moveTo>
                    <a:pt x="59581" y="0"/>
                  </a:moveTo>
                  <a:lnTo>
                    <a:pt x="49638" y="27470"/>
                  </a:lnTo>
                  <a:lnTo>
                    <a:pt x="42788" y="61056"/>
                  </a:lnTo>
                  <a:lnTo>
                    <a:pt x="35979" y="91694"/>
                  </a:lnTo>
                  <a:lnTo>
                    <a:pt x="28454" y="127271"/>
                  </a:lnTo>
                  <a:lnTo>
                    <a:pt x="25336" y="146760"/>
                  </a:lnTo>
                  <a:lnTo>
                    <a:pt x="22463" y="166896"/>
                  </a:lnTo>
                  <a:lnTo>
                    <a:pt x="18961" y="186670"/>
                  </a:lnTo>
                  <a:lnTo>
                    <a:pt x="15039" y="206203"/>
                  </a:lnTo>
                  <a:lnTo>
                    <a:pt x="10836" y="225575"/>
                  </a:lnTo>
                  <a:lnTo>
                    <a:pt x="7241" y="244045"/>
                  </a:lnTo>
                  <a:lnTo>
                    <a:pt x="1129" y="279385"/>
                  </a:lnTo>
                  <a:lnTo>
                    <a:pt x="0" y="311496"/>
                  </a:lnTo>
                  <a:lnTo>
                    <a:pt x="2144" y="340849"/>
                  </a:lnTo>
                  <a:lnTo>
                    <a:pt x="5743" y="367123"/>
                  </a:lnTo>
                  <a:lnTo>
                    <a:pt x="16025" y="400436"/>
                  </a:lnTo>
                  <a:lnTo>
                    <a:pt x="32917" y="426622"/>
                  </a:lnTo>
                  <a:lnTo>
                    <a:pt x="48260" y="437789"/>
                  </a:lnTo>
                  <a:lnTo>
                    <a:pt x="65662" y="444604"/>
                  </a:lnTo>
                  <a:lnTo>
                    <a:pt x="83980" y="447633"/>
                  </a:lnTo>
                  <a:lnTo>
                    <a:pt x="112142" y="441753"/>
                  </a:lnTo>
                  <a:lnTo>
                    <a:pt x="144388" y="426165"/>
                  </a:lnTo>
                  <a:lnTo>
                    <a:pt x="175285" y="398880"/>
                  </a:lnTo>
                  <a:lnTo>
                    <a:pt x="194878" y="374923"/>
                  </a:lnTo>
                  <a:lnTo>
                    <a:pt x="213376" y="347607"/>
                  </a:lnTo>
                  <a:lnTo>
                    <a:pt x="229534" y="316946"/>
                  </a:lnTo>
                  <a:lnTo>
                    <a:pt x="242537" y="282681"/>
                  </a:lnTo>
                  <a:lnTo>
                    <a:pt x="253607" y="247080"/>
                  </a:lnTo>
                  <a:lnTo>
                    <a:pt x="263819" y="212736"/>
                  </a:lnTo>
                  <a:lnTo>
                    <a:pt x="273650" y="181068"/>
                  </a:lnTo>
                  <a:lnTo>
                    <a:pt x="282516" y="151912"/>
                  </a:lnTo>
                  <a:lnTo>
                    <a:pt x="289103" y="125724"/>
                  </a:lnTo>
                  <a:lnTo>
                    <a:pt x="297274" y="96254"/>
                  </a:lnTo>
                  <a:lnTo>
                    <a:pt x="308646" y="61742"/>
                  </a:lnTo>
                  <a:lnTo>
                    <a:pt x="309183" y="59191"/>
                  </a:lnTo>
                  <a:lnTo>
                    <a:pt x="309326" y="59304"/>
                  </a:lnTo>
                  <a:lnTo>
                    <a:pt x="308793" y="82448"/>
                  </a:lnTo>
                  <a:lnTo>
                    <a:pt x="304695" y="112888"/>
                  </a:lnTo>
                  <a:lnTo>
                    <a:pt x="303458" y="138278"/>
                  </a:lnTo>
                  <a:lnTo>
                    <a:pt x="302909" y="167555"/>
                  </a:lnTo>
                  <a:lnTo>
                    <a:pt x="302664" y="199881"/>
                  </a:lnTo>
                  <a:lnTo>
                    <a:pt x="302556" y="235415"/>
                  </a:lnTo>
                  <a:lnTo>
                    <a:pt x="303321" y="253781"/>
                  </a:lnTo>
                  <a:lnTo>
                    <a:pt x="304624" y="272374"/>
                  </a:lnTo>
                  <a:lnTo>
                    <a:pt x="306287" y="291120"/>
                  </a:lnTo>
                  <a:lnTo>
                    <a:pt x="310251" y="326766"/>
                  </a:lnTo>
                  <a:lnTo>
                    <a:pt x="315453" y="360335"/>
                  </a:lnTo>
                  <a:lnTo>
                    <a:pt x="323056" y="391130"/>
                  </a:lnTo>
                  <a:lnTo>
                    <a:pt x="333844" y="418575"/>
                  </a:lnTo>
                  <a:lnTo>
                    <a:pt x="347369" y="442414"/>
                  </a:lnTo>
                  <a:lnTo>
                    <a:pt x="363964" y="460947"/>
                  </a:lnTo>
                  <a:lnTo>
                    <a:pt x="384040" y="472888"/>
                  </a:lnTo>
                  <a:lnTo>
                    <a:pt x="394949" y="477184"/>
                  </a:lnTo>
                  <a:lnTo>
                    <a:pt x="417655" y="475606"/>
                  </a:lnTo>
                  <a:lnTo>
                    <a:pt x="442563" y="466174"/>
                  </a:lnTo>
                  <a:lnTo>
                    <a:pt x="472154" y="451398"/>
                  </a:lnTo>
                  <a:lnTo>
                    <a:pt x="503825" y="427898"/>
                  </a:lnTo>
                  <a:lnTo>
                    <a:pt x="552500" y="38576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510"/>
            <p:cNvSpPr/>
            <p:nvPr/>
          </p:nvSpPr>
          <p:spPr>
            <a:xfrm>
              <a:off x="4208678" y="1567377"/>
              <a:ext cx="577636" cy="1164266"/>
            </a:xfrm>
            <a:custGeom>
              <a:avLst/>
              <a:gdLst/>
              <a:ahLst/>
              <a:cxnLst/>
              <a:rect l="0" t="0" r="0" b="0"/>
              <a:pathLst>
                <a:path w="577636" h="1164266">
                  <a:moveTo>
                    <a:pt x="577635" y="68542"/>
                  </a:moveTo>
                  <a:lnTo>
                    <a:pt x="571931" y="62045"/>
                  </a:lnTo>
                  <a:lnTo>
                    <a:pt x="548377" y="26928"/>
                  </a:lnTo>
                  <a:lnTo>
                    <a:pt x="537644" y="16709"/>
                  </a:lnTo>
                  <a:lnTo>
                    <a:pt x="522290" y="6876"/>
                  </a:lnTo>
                  <a:lnTo>
                    <a:pt x="495796" y="0"/>
                  </a:lnTo>
                  <a:lnTo>
                    <a:pt x="460253" y="1755"/>
                  </a:lnTo>
                  <a:lnTo>
                    <a:pt x="435506" y="9490"/>
                  </a:lnTo>
                  <a:lnTo>
                    <a:pt x="410485" y="20865"/>
                  </a:lnTo>
                  <a:lnTo>
                    <a:pt x="383490" y="33858"/>
                  </a:lnTo>
                  <a:lnTo>
                    <a:pt x="353500" y="53921"/>
                  </a:lnTo>
                  <a:lnTo>
                    <a:pt x="323238" y="79506"/>
                  </a:lnTo>
                  <a:lnTo>
                    <a:pt x="296559" y="109398"/>
                  </a:lnTo>
                  <a:lnTo>
                    <a:pt x="271473" y="143321"/>
                  </a:lnTo>
                  <a:lnTo>
                    <a:pt x="259227" y="161257"/>
                  </a:lnTo>
                  <a:lnTo>
                    <a:pt x="248681" y="179564"/>
                  </a:lnTo>
                  <a:lnTo>
                    <a:pt x="239270" y="198119"/>
                  </a:lnTo>
                  <a:lnTo>
                    <a:pt x="230615" y="216839"/>
                  </a:lnTo>
                  <a:lnTo>
                    <a:pt x="222463" y="235669"/>
                  </a:lnTo>
                  <a:lnTo>
                    <a:pt x="214647" y="254573"/>
                  </a:lnTo>
                  <a:lnTo>
                    <a:pt x="207056" y="273525"/>
                  </a:lnTo>
                  <a:lnTo>
                    <a:pt x="201201" y="291716"/>
                  </a:lnTo>
                  <a:lnTo>
                    <a:pt x="192578" y="326745"/>
                  </a:lnTo>
                  <a:lnTo>
                    <a:pt x="190334" y="358717"/>
                  </a:lnTo>
                  <a:lnTo>
                    <a:pt x="192776" y="387215"/>
                  </a:lnTo>
                  <a:lnTo>
                    <a:pt x="199153" y="410464"/>
                  </a:lnTo>
                  <a:lnTo>
                    <a:pt x="211512" y="429263"/>
                  </a:lnTo>
                  <a:lnTo>
                    <a:pt x="236320" y="451118"/>
                  </a:lnTo>
                  <a:lnTo>
                    <a:pt x="245317" y="456943"/>
                  </a:lnTo>
                  <a:lnTo>
                    <a:pt x="265896" y="461298"/>
                  </a:lnTo>
                  <a:lnTo>
                    <a:pt x="287478" y="459794"/>
                  </a:lnTo>
                  <a:lnTo>
                    <a:pt x="319066" y="448434"/>
                  </a:lnTo>
                  <a:lnTo>
                    <a:pt x="344446" y="433968"/>
                  </a:lnTo>
                  <a:lnTo>
                    <a:pt x="377926" y="400389"/>
                  </a:lnTo>
                  <a:lnTo>
                    <a:pt x="400240" y="373986"/>
                  </a:lnTo>
                  <a:lnTo>
                    <a:pt x="422592" y="344788"/>
                  </a:lnTo>
                  <a:lnTo>
                    <a:pt x="443110" y="310645"/>
                  </a:lnTo>
                  <a:lnTo>
                    <a:pt x="460696" y="276420"/>
                  </a:lnTo>
                  <a:lnTo>
                    <a:pt x="476449" y="242688"/>
                  </a:lnTo>
                  <a:lnTo>
                    <a:pt x="491388" y="209176"/>
                  </a:lnTo>
                  <a:lnTo>
                    <a:pt x="503849" y="177877"/>
                  </a:lnTo>
                  <a:lnTo>
                    <a:pt x="514678" y="149679"/>
                  </a:lnTo>
                  <a:lnTo>
                    <a:pt x="528906" y="116748"/>
                  </a:lnTo>
                  <a:lnTo>
                    <a:pt x="543838" y="83974"/>
                  </a:lnTo>
                  <a:lnTo>
                    <a:pt x="548601" y="70262"/>
                  </a:lnTo>
                  <a:lnTo>
                    <a:pt x="548923" y="76636"/>
                  </a:lnTo>
                  <a:lnTo>
                    <a:pt x="543329" y="106800"/>
                  </a:lnTo>
                  <a:lnTo>
                    <a:pt x="539105" y="133435"/>
                  </a:lnTo>
                  <a:lnTo>
                    <a:pt x="532464" y="165910"/>
                  </a:lnTo>
                  <a:lnTo>
                    <a:pt x="528471" y="183460"/>
                  </a:lnTo>
                  <a:lnTo>
                    <a:pt x="524221" y="203098"/>
                  </a:lnTo>
                  <a:lnTo>
                    <a:pt x="519801" y="224127"/>
                  </a:lnTo>
                  <a:lnTo>
                    <a:pt x="515266" y="246084"/>
                  </a:lnTo>
                  <a:lnTo>
                    <a:pt x="510656" y="271041"/>
                  </a:lnTo>
                  <a:lnTo>
                    <a:pt x="505994" y="297997"/>
                  </a:lnTo>
                  <a:lnTo>
                    <a:pt x="501299" y="326287"/>
                  </a:lnTo>
                  <a:lnTo>
                    <a:pt x="497376" y="356259"/>
                  </a:lnTo>
                  <a:lnTo>
                    <a:pt x="493966" y="387353"/>
                  </a:lnTo>
                  <a:lnTo>
                    <a:pt x="490899" y="419195"/>
                  </a:lnTo>
                  <a:lnTo>
                    <a:pt x="487267" y="452330"/>
                  </a:lnTo>
                  <a:lnTo>
                    <a:pt x="483258" y="486325"/>
                  </a:lnTo>
                  <a:lnTo>
                    <a:pt x="478998" y="520895"/>
                  </a:lnTo>
                  <a:lnTo>
                    <a:pt x="475365" y="556642"/>
                  </a:lnTo>
                  <a:lnTo>
                    <a:pt x="472148" y="593173"/>
                  </a:lnTo>
                  <a:lnTo>
                    <a:pt x="469210" y="630227"/>
                  </a:lnTo>
                  <a:lnTo>
                    <a:pt x="465664" y="666836"/>
                  </a:lnTo>
                  <a:lnTo>
                    <a:pt x="461713" y="703149"/>
                  </a:lnTo>
                  <a:lnTo>
                    <a:pt x="457491" y="739263"/>
                  </a:lnTo>
                  <a:lnTo>
                    <a:pt x="452295" y="774452"/>
                  </a:lnTo>
                  <a:lnTo>
                    <a:pt x="446450" y="809023"/>
                  </a:lnTo>
                  <a:lnTo>
                    <a:pt x="440172" y="843184"/>
                  </a:lnTo>
                  <a:lnTo>
                    <a:pt x="432812" y="875482"/>
                  </a:lnTo>
                  <a:lnTo>
                    <a:pt x="424729" y="906540"/>
                  </a:lnTo>
                  <a:lnTo>
                    <a:pt x="416166" y="936770"/>
                  </a:lnTo>
                  <a:lnTo>
                    <a:pt x="406489" y="964067"/>
                  </a:lnTo>
                  <a:lnTo>
                    <a:pt x="396069" y="989408"/>
                  </a:lnTo>
                  <a:lnTo>
                    <a:pt x="385153" y="1013446"/>
                  </a:lnTo>
                  <a:lnTo>
                    <a:pt x="373114" y="1035028"/>
                  </a:lnTo>
                  <a:lnTo>
                    <a:pt x="360325" y="1054972"/>
                  </a:lnTo>
                  <a:lnTo>
                    <a:pt x="331827" y="1090362"/>
                  </a:lnTo>
                  <a:lnTo>
                    <a:pt x="297995" y="1119319"/>
                  </a:lnTo>
                  <a:lnTo>
                    <a:pt x="280083" y="1131010"/>
                  </a:lnTo>
                  <a:lnTo>
                    <a:pt x="261792" y="1141185"/>
                  </a:lnTo>
                  <a:lnTo>
                    <a:pt x="243248" y="1150350"/>
                  </a:lnTo>
                  <a:lnTo>
                    <a:pt x="224535" y="1156460"/>
                  </a:lnTo>
                  <a:lnTo>
                    <a:pt x="205710" y="1160533"/>
                  </a:lnTo>
                  <a:lnTo>
                    <a:pt x="186810" y="1163248"/>
                  </a:lnTo>
                  <a:lnTo>
                    <a:pt x="167860" y="1164265"/>
                  </a:lnTo>
                  <a:lnTo>
                    <a:pt x="148876" y="1164149"/>
                  </a:lnTo>
                  <a:lnTo>
                    <a:pt x="129870" y="1163278"/>
                  </a:lnTo>
                  <a:lnTo>
                    <a:pt x="111644" y="1161110"/>
                  </a:lnTo>
                  <a:lnTo>
                    <a:pt x="76576" y="1154467"/>
                  </a:lnTo>
                  <a:lnTo>
                    <a:pt x="46702" y="1144107"/>
                  </a:lnTo>
                  <a:lnTo>
                    <a:pt x="22577" y="1130771"/>
                  </a:lnTo>
                  <a:lnTo>
                    <a:pt x="6563" y="1114260"/>
                  </a:lnTo>
                  <a:lnTo>
                    <a:pt x="504" y="1094222"/>
                  </a:lnTo>
                  <a:lnTo>
                    <a:pt x="0" y="1083322"/>
                  </a:lnTo>
                  <a:lnTo>
                    <a:pt x="10667" y="1049020"/>
                  </a:lnTo>
                  <a:lnTo>
                    <a:pt x="28786" y="1021306"/>
                  </a:lnTo>
                  <a:lnTo>
                    <a:pt x="63285" y="97579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511"/>
            <p:cNvSpPr/>
            <p:nvPr/>
          </p:nvSpPr>
          <p:spPr>
            <a:xfrm>
              <a:off x="5310756" y="1550194"/>
              <a:ext cx="561408" cy="1351744"/>
            </a:xfrm>
            <a:custGeom>
              <a:avLst/>
              <a:gdLst/>
              <a:ahLst/>
              <a:cxnLst/>
              <a:rect l="0" t="0" r="0" b="0"/>
              <a:pathLst>
                <a:path w="561408" h="1351744">
                  <a:moveTo>
                    <a:pt x="561407" y="0"/>
                  </a:moveTo>
                  <a:lnTo>
                    <a:pt x="557614" y="34320"/>
                  </a:lnTo>
                  <a:lnTo>
                    <a:pt x="551464" y="64320"/>
                  </a:lnTo>
                  <a:lnTo>
                    <a:pt x="546934" y="95262"/>
                  </a:lnTo>
                  <a:lnTo>
                    <a:pt x="544614" y="113514"/>
                  </a:lnTo>
                  <a:lnTo>
                    <a:pt x="541481" y="133620"/>
                  </a:lnTo>
                  <a:lnTo>
                    <a:pt x="537804" y="154961"/>
                  </a:lnTo>
                  <a:lnTo>
                    <a:pt x="533765" y="177126"/>
                  </a:lnTo>
                  <a:lnTo>
                    <a:pt x="530279" y="200634"/>
                  </a:lnTo>
                  <a:lnTo>
                    <a:pt x="527161" y="225037"/>
                  </a:lnTo>
                  <a:lnTo>
                    <a:pt x="524289" y="250037"/>
                  </a:lnTo>
                  <a:lnTo>
                    <a:pt x="521580" y="276229"/>
                  </a:lnTo>
                  <a:lnTo>
                    <a:pt x="518980" y="303215"/>
                  </a:lnTo>
                  <a:lnTo>
                    <a:pt x="516453" y="330731"/>
                  </a:lnTo>
                  <a:lnTo>
                    <a:pt x="513976" y="358600"/>
                  </a:lnTo>
                  <a:lnTo>
                    <a:pt x="511530" y="386704"/>
                  </a:lnTo>
                  <a:lnTo>
                    <a:pt x="509105" y="414965"/>
                  </a:lnTo>
                  <a:lnTo>
                    <a:pt x="506695" y="444125"/>
                  </a:lnTo>
                  <a:lnTo>
                    <a:pt x="504295" y="473883"/>
                  </a:lnTo>
                  <a:lnTo>
                    <a:pt x="501901" y="504040"/>
                  </a:lnTo>
                  <a:lnTo>
                    <a:pt x="498717" y="534464"/>
                  </a:lnTo>
                  <a:lnTo>
                    <a:pt x="495007" y="565066"/>
                  </a:lnTo>
                  <a:lnTo>
                    <a:pt x="490947" y="595785"/>
                  </a:lnTo>
                  <a:lnTo>
                    <a:pt x="486652" y="628171"/>
                  </a:lnTo>
                  <a:lnTo>
                    <a:pt x="482201" y="661668"/>
                  </a:lnTo>
                  <a:lnTo>
                    <a:pt x="477647" y="695906"/>
                  </a:lnTo>
                  <a:lnTo>
                    <a:pt x="472229" y="730637"/>
                  </a:lnTo>
                  <a:lnTo>
                    <a:pt x="466236" y="765698"/>
                  </a:lnTo>
                  <a:lnTo>
                    <a:pt x="459860" y="800977"/>
                  </a:lnTo>
                  <a:lnTo>
                    <a:pt x="453228" y="836404"/>
                  </a:lnTo>
                  <a:lnTo>
                    <a:pt x="446424" y="871927"/>
                  </a:lnTo>
                  <a:lnTo>
                    <a:pt x="439508" y="907516"/>
                  </a:lnTo>
                  <a:lnTo>
                    <a:pt x="431722" y="942354"/>
                  </a:lnTo>
                  <a:lnTo>
                    <a:pt x="423356" y="976692"/>
                  </a:lnTo>
                  <a:lnTo>
                    <a:pt x="414605" y="1010697"/>
                  </a:lnTo>
                  <a:lnTo>
                    <a:pt x="404801" y="1042892"/>
                  </a:lnTo>
                  <a:lnTo>
                    <a:pt x="394297" y="1073880"/>
                  </a:lnTo>
                  <a:lnTo>
                    <a:pt x="383325" y="1104063"/>
                  </a:lnTo>
                  <a:lnTo>
                    <a:pt x="372042" y="1132917"/>
                  </a:lnTo>
                  <a:lnTo>
                    <a:pt x="360551" y="1160884"/>
                  </a:lnTo>
                  <a:lnTo>
                    <a:pt x="348922" y="1188260"/>
                  </a:lnTo>
                  <a:lnTo>
                    <a:pt x="335612" y="1212861"/>
                  </a:lnTo>
                  <a:lnTo>
                    <a:pt x="321183" y="1235611"/>
                  </a:lnTo>
                  <a:lnTo>
                    <a:pt x="306007" y="1257128"/>
                  </a:lnTo>
                  <a:lnTo>
                    <a:pt x="274329" y="1291619"/>
                  </a:lnTo>
                  <a:lnTo>
                    <a:pt x="241729" y="1318591"/>
                  </a:lnTo>
                  <a:lnTo>
                    <a:pt x="208720" y="1338515"/>
                  </a:lnTo>
                  <a:lnTo>
                    <a:pt x="175527" y="1348958"/>
                  </a:lnTo>
                  <a:lnTo>
                    <a:pt x="158897" y="1351743"/>
                  </a:lnTo>
                  <a:lnTo>
                    <a:pt x="125604" y="1346370"/>
                  </a:lnTo>
                  <a:lnTo>
                    <a:pt x="93078" y="1331812"/>
                  </a:lnTo>
                  <a:lnTo>
                    <a:pt x="62749" y="1309466"/>
                  </a:lnTo>
                  <a:lnTo>
                    <a:pt x="37626" y="1277310"/>
                  </a:lnTo>
                  <a:lnTo>
                    <a:pt x="26482" y="1258733"/>
                  </a:lnTo>
                  <a:lnTo>
                    <a:pt x="18259" y="1236031"/>
                  </a:lnTo>
                  <a:lnTo>
                    <a:pt x="11983" y="1210577"/>
                  </a:lnTo>
                  <a:lnTo>
                    <a:pt x="7005" y="1183289"/>
                  </a:lnTo>
                  <a:lnTo>
                    <a:pt x="3687" y="1153984"/>
                  </a:lnTo>
                  <a:lnTo>
                    <a:pt x="1475" y="1123335"/>
                  </a:lnTo>
                  <a:lnTo>
                    <a:pt x="0" y="1091790"/>
                  </a:lnTo>
                  <a:lnTo>
                    <a:pt x="2192" y="1057266"/>
                  </a:lnTo>
                  <a:lnTo>
                    <a:pt x="6828" y="1020756"/>
                  </a:lnTo>
                  <a:lnTo>
                    <a:pt x="13093" y="982923"/>
                  </a:lnTo>
                  <a:lnTo>
                    <a:pt x="17271" y="957701"/>
                  </a:lnTo>
                  <a:lnTo>
                    <a:pt x="25625" y="90725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512"/>
            <p:cNvSpPr/>
            <p:nvPr/>
          </p:nvSpPr>
          <p:spPr>
            <a:xfrm>
              <a:off x="7039680" y="1495001"/>
              <a:ext cx="732721" cy="569544"/>
            </a:xfrm>
            <a:custGeom>
              <a:avLst/>
              <a:gdLst/>
              <a:ahLst/>
              <a:cxnLst/>
              <a:rect l="0" t="0" r="0" b="0"/>
              <a:pathLst>
                <a:path w="732721" h="569544">
                  <a:moveTo>
                    <a:pt x="389820" y="119487"/>
                  </a:moveTo>
                  <a:lnTo>
                    <a:pt x="389820" y="86307"/>
                  </a:lnTo>
                  <a:lnTo>
                    <a:pt x="389820" y="55694"/>
                  </a:lnTo>
                  <a:lnTo>
                    <a:pt x="382236" y="33910"/>
                  </a:lnTo>
                  <a:lnTo>
                    <a:pt x="366141" y="16167"/>
                  </a:lnTo>
                  <a:lnTo>
                    <a:pt x="338707" y="4648"/>
                  </a:lnTo>
                  <a:lnTo>
                    <a:pt x="305442" y="0"/>
                  </a:lnTo>
                  <a:lnTo>
                    <a:pt x="280088" y="3146"/>
                  </a:lnTo>
                  <a:lnTo>
                    <a:pt x="252944" y="10630"/>
                  </a:lnTo>
                  <a:lnTo>
                    <a:pt x="225004" y="21893"/>
                  </a:lnTo>
                  <a:lnTo>
                    <a:pt x="194595" y="39070"/>
                  </a:lnTo>
                  <a:lnTo>
                    <a:pt x="163353" y="61521"/>
                  </a:lnTo>
                  <a:lnTo>
                    <a:pt x="133593" y="90020"/>
                  </a:lnTo>
                  <a:lnTo>
                    <a:pt x="104492" y="123323"/>
                  </a:lnTo>
                  <a:lnTo>
                    <a:pt x="90064" y="141094"/>
                  </a:lnTo>
                  <a:lnTo>
                    <a:pt x="77270" y="160086"/>
                  </a:lnTo>
                  <a:lnTo>
                    <a:pt x="65566" y="179890"/>
                  </a:lnTo>
                  <a:lnTo>
                    <a:pt x="54588" y="200237"/>
                  </a:lnTo>
                  <a:lnTo>
                    <a:pt x="44888" y="221739"/>
                  </a:lnTo>
                  <a:lnTo>
                    <a:pt x="36041" y="244011"/>
                  </a:lnTo>
                  <a:lnTo>
                    <a:pt x="27761" y="266797"/>
                  </a:lnTo>
                  <a:lnTo>
                    <a:pt x="20653" y="289131"/>
                  </a:lnTo>
                  <a:lnTo>
                    <a:pt x="14327" y="311164"/>
                  </a:lnTo>
                  <a:lnTo>
                    <a:pt x="8523" y="332996"/>
                  </a:lnTo>
                  <a:lnTo>
                    <a:pt x="4654" y="353901"/>
                  </a:lnTo>
                  <a:lnTo>
                    <a:pt x="2073" y="374188"/>
                  </a:lnTo>
                  <a:lnTo>
                    <a:pt x="353" y="394063"/>
                  </a:lnTo>
                  <a:lnTo>
                    <a:pt x="0" y="412868"/>
                  </a:lnTo>
                  <a:lnTo>
                    <a:pt x="1725" y="448581"/>
                  </a:lnTo>
                  <a:lnTo>
                    <a:pt x="9371" y="476623"/>
                  </a:lnTo>
                  <a:lnTo>
                    <a:pt x="24946" y="508144"/>
                  </a:lnTo>
                  <a:lnTo>
                    <a:pt x="35566" y="523204"/>
                  </a:lnTo>
                  <a:lnTo>
                    <a:pt x="48224" y="532544"/>
                  </a:lnTo>
                  <a:lnTo>
                    <a:pt x="55726" y="533764"/>
                  </a:lnTo>
                  <a:lnTo>
                    <a:pt x="72530" y="530887"/>
                  </a:lnTo>
                  <a:lnTo>
                    <a:pt x="90582" y="517967"/>
                  </a:lnTo>
                  <a:lnTo>
                    <a:pt x="118594" y="486263"/>
                  </a:lnTo>
                  <a:lnTo>
                    <a:pt x="138307" y="458711"/>
                  </a:lnTo>
                  <a:lnTo>
                    <a:pt x="160297" y="425299"/>
                  </a:lnTo>
                  <a:lnTo>
                    <a:pt x="170923" y="407499"/>
                  </a:lnTo>
                  <a:lnTo>
                    <a:pt x="181182" y="389282"/>
                  </a:lnTo>
                  <a:lnTo>
                    <a:pt x="191197" y="370788"/>
                  </a:lnTo>
                  <a:lnTo>
                    <a:pt x="201049" y="352108"/>
                  </a:lnTo>
                  <a:lnTo>
                    <a:pt x="210791" y="333305"/>
                  </a:lnTo>
                  <a:lnTo>
                    <a:pt x="220461" y="314420"/>
                  </a:lnTo>
                  <a:lnTo>
                    <a:pt x="229289" y="296273"/>
                  </a:lnTo>
                  <a:lnTo>
                    <a:pt x="245448" y="261294"/>
                  </a:lnTo>
                  <a:lnTo>
                    <a:pt x="260567" y="229343"/>
                  </a:lnTo>
                  <a:lnTo>
                    <a:pt x="274430" y="200855"/>
                  </a:lnTo>
                  <a:lnTo>
                    <a:pt x="291160" y="167761"/>
                  </a:lnTo>
                  <a:lnTo>
                    <a:pt x="312074" y="134928"/>
                  </a:lnTo>
                  <a:lnTo>
                    <a:pt x="317137" y="124153"/>
                  </a:lnTo>
                  <a:lnTo>
                    <a:pt x="317552" y="124185"/>
                  </a:lnTo>
                  <a:lnTo>
                    <a:pt x="317828" y="125000"/>
                  </a:lnTo>
                  <a:lnTo>
                    <a:pt x="318334" y="153958"/>
                  </a:lnTo>
                  <a:lnTo>
                    <a:pt x="314576" y="183852"/>
                  </a:lnTo>
                  <a:lnTo>
                    <a:pt x="314839" y="208418"/>
                  </a:lnTo>
                  <a:lnTo>
                    <a:pt x="317601" y="236799"/>
                  </a:lnTo>
                  <a:lnTo>
                    <a:pt x="321475" y="270580"/>
                  </a:lnTo>
                  <a:lnTo>
                    <a:pt x="325207" y="288478"/>
                  </a:lnTo>
                  <a:lnTo>
                    <a:pt x="330076" y="306760"/>
                  </a:lnTo>
                  <a:lnTo>
                    <a:pt x="335703" y="325298"/>
                  </a:lnTo>
                  <a:lnTo>
                    <a:pt x="350422" y="360712"/>
                  </a:lnTo>
                  <a:lnTo>
                    <a:pt x="368341" y="394973"/>
                  </a:lnTo>
                  <a:lnTo>
                    <a:pt x="389534" y="428721"/>
                  </a:lnTo>
                  <a:lnTo>
                    <a:pt x="416416" y="460124"/>
                  </a:lnTo>
                  <a:lnTo>
                    <a:pt x="447678" y="488368"/>
                  </a:lnTo>
                  <a:lnTo>
                    <a:pt x="482738" y="511505"/>
                  </a:lnTo>
                  <a:lnTo>
                    <a:pt x="501772" y="521326"/>
                  </a:lnTo>
                  <a:lnTo>
                    <a:pt x="521605" y="530254"/>
                  </a:lnTo>
                  <a:lnTo>
                    <a:pt x="541970" y="538588"/>
                  </a:lnTo>
                  <a:lnTo>
                    <a:pt x="563485" y="545731"/>
                  </a:lnTo>
                  <a:lnTo>
                    <a:pt x="585765" y="552081"/>
                  </a:lnTo>
                  <a:lnTo>
                    <a:pt x="608557" y="557902"/>
                  </a:lnTo>
                  <a:lnTo>
                    <a:pt x="632482" y="561782"/>
                  </a:lnTo>
                  <a:lnTo>
                    <a:pt x="657163" y="564369"/>
                  </a:lnTo>
                  <a:lnTo>
                    <a:pt x="682349" y="566094"/>
                  </a:lnTo>
                  <a:lnTo>
                    <a:pt x="732720" y="56954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513"/>
            <p:cNvSpPr/>
            <p:nvPr/>
          </p:nvSpPr>
          <p:spPr>
            <a:xfrm>
              <a:off x="6607970" y="1445053"/>
              <a:ext cx="457200" cy="591804"/>
            </a:xfrm>
            <a:custGeom>
              <a:avLst/>
              <a:gdLst/>
              <a:ahLst/>
              <a:cxnLst/>
              <a:rect l="0" t="0" r="0" b="0"/>
              <a:pathLst>
                <a:path w="457200" h="591804">
                  <a:moveTo>
                    <a:pt x="64293" y="183722"/>
                  </a:moveTo>
                  <a:lnTo>
                    <a:pt x="60500" y="191307"/>
                  </a:lnTo>
                  <a:lnTo>
                    <a:pt x="57017" y="221086"/>
                  </a:lnTo>
                  <a:lnTo>
                    <a:pt x="53651" y="244778"/>
                  </a:lnTo>
                  <a:lnTo>
                    <a:pt x="47392" y="275416"/>
                  </a:lnTo>
                  <a:lnTo>
                    <a:pt x="40113" y="309406"/>
                  </a:lnTo>
                  <a:lnTo>
                    <a:pt x="34232" y="343034"/>
                  </a:lnTo>
                  <a:lnTo>
                    <a:pt x="26855" y="378617"/>
                  </a:lnTo>
                  <a:lnTo>
                    <a:pt x="22666" y="396996"/>
                  </a:lnTo>
                  <a:lnTo>
                    <a:pt x="19079" y="415598"/>
                  </a:lnTo>
                  <a:lnTo>
                    <a:pt x="15894" y="434350"/>
                  </a:lnTo>
                  <a:lnTo>
                    <a:pt x="12977" y="453201"/>
                  </a:lnTo>
                  <a:lnTo>
                    <a:pt x="7619" y="486847"/>
                  </a:lnTo>
                  <a:lnTo>
                    <a:pt x="3386" y="516088"/>
                  </a:lnTo>
                  <a:lnTo>
                    <a:pt x="1002" y="550400"/>
                  </a:lnTo>
                  <a:lnTo>
                    <a:pt x="197" y="584088"/>
                  </a:lnTo>
                  <a:lnTo>
                    <a:pt x="58" y="591803"/>
                  </a:lnTo>
                  <a:lnTo>
                    <a:pt x="4" y="566985"/>
                  </a:lnTo>
                  <a:lnTo>
                    <a:pt x="1" y="542974"/>
                  </a:lnTo>
                  <a:lnTo>
                    <a:pt x="0" y="513781"/>
                  </a:lnTo>
                  <a:lnTo>
                    <a:pt x="0" y="496630"/>
                  </a:lnTo>
                  <a:lnTo>
                    <a:pt x="0" y="478052"/>
                  </a:lnTo>
                  <a:lnTo>
                    <a:pt x="0" y="458523"/>
                  </a:lnTo>
                  <a:lnTo>
                    <a:pt x="793" y="437567"/>
                  </a:lnTo>
                  <a:lnTo>
                    <a:pt x="2116" y="415658"/>
                  </a:lnTo>
                  <a:lnTo>
                    <a:pt x="3792" y="393115"/>
                  </a:lnTo>
                  <a:lnTo>
                    <a:pt x="7290" y="370942"/>
                  </a:lnTo>
                  <a:lnTo>
                    <a:pt x="12003" y="349017"/>
                  </a:lnTo>
                  <a:lnTo>
                    <a:pt x="17526" y="327256"/>
                  </a:lnTo>
                  <a:lnTo>
                    <a:pt x="22797" y="305605"/>
                  </a:lnTo>
                  <a:lnTo>
                    <a:pt x="27897" y="284027"/>
                  </a:lnTo>
                  <a:lnTo>
                    <a:pt x="32885" y="262498"/>
                  </a:lnTo>
                  <a:lnTo>
                    <a:pt x="39385" y="241796"/>
                  </a:lnTo>
                  <a:lnTo>
                    <a:pt x="46894" y="221644"/>
                  </a:lnTo>
                  <a:lnTo>
                    <a:pt x="55075" y="201860"/>
                  </a:lnTo>
                  <a:lnTo>
                    <a:pt x="63703" y="183114"/>
                  </a:lnTo>
                  <a:lnTo>
                    <a:pt x="81758" y="147468"/>
                  </a:lnTo>
                  <a:lnTo>
                    <a:pt x="102482" y="115222"/>
                  </a:lnTo>
                  <a:lnTo>
                    <a:pt x="125716" y="86603"/>
                  </a:lnTo>
                  <a:lnTo>
                    <a:pt x="151917" y="63299"/>
                  </a:lnTo>
                  <a:lnTo>
                    <a:pt x="177320" y="44476"/>
                  </a:lnTo>
                  <a:lnTo>
                    <a:pt x="202633" y="28966"/>
                  </a:lnTo>
                  <a:lnTo>
                    <a:pt x="229758" y="16781"/>
                  </a:lnTo>
                  <a:lnTo>
                    <a:pt x="255572" y="8191"/>
                  </a:lnTo>
                  <a:lnTo>
                    <a:pt x="280275" y="2521"/>
                  </a:lnTo>
                  <a:lnTo>
                    <a:pt x="304482" y="0"/>
                  </a:lnTo>
                  <a:lnTo>
                    <a:pt x="330587" y="3114"/>
                  </a:lnTo>
                  <a:lnTo>
                    <a:pt x="356477" y="9789"/>
                  </a:lnTo>
                  <a:lnTo>
                    <a:pt x="388902" y="24060"/>
                  </a:lnTo>
                  <a:lnTo>
                    <a:pt x="418618" y="47691"/>
                  </a:lnTo>
                  <a:lnTo>
                    <a:pt x="457199" y="8371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514"/>
            <p:cNvSpPr/>
            <p:nvPr/>
          </p:nvSpPr>
          <p:spPr>
            <a:xfrm>
              <a:off x="6124575" y="1481302"/>
              <a:ext cx="265941" cy="649580"/>
            </a:xfrm>
            <a:custGeom>
              <a:avLst/>
              <a:gdLst/>
              <a:ahLst/>
              <a:cxnLst/>
              <a:rect l="0" t="0" r="0" b="0"/>
              <a:pathLst>
                <a:path w="265941" h="649580">
                  <a:moveTo>
                    <a:pt x="11906" y="461798"/>
                  </a:moveTo>
                  <a:lnTo>
                    <a:pt x="24900" y="450392"/>
                  </a:lnTo>
                  <a:lnTo>
                    <a:pt x="49270" y="436634"/>
                  </a:lnTo>
                  <a:lnTo>
                    <a:pt x="72962" y="424420"/>
                  </a:lnTo>
                  <a:lnTo>
                    <a:pt x="99367" y="404704"/>
                  </a:lnTo>
                  <a:lnTo>
                    <a:pt x="126978" y="380067"/>
                  </a:lnTo>
                  <a:lnTo>
                    <a:pt x="155124" y="353242"/>
                  </a:lnTo>
                  <a:lnTo>
                    <a:pt x="181392" y="321211"/>
                  </a:lnTo>
                  <a:lnTo>
                    <a:pt x="204708" y="285809"/>
                  </a:lnTo>
                  <a:lnTo>
                    <a:pt x="214260" y="267478"/>
                  </a:lnTo>
                  <a:lnTo>
                    <a:pt x="223008" y="248908"/>
                  </a:lnTo>
                  <a:lnTo>
                    <a:pt x="231222" y="230177"/>
                  </a:lnTo>
                  <a:lnTo>
                    <a:pt x="239080" y="211340"/>
                  </a:lnTo>
                  <a:lnTo>
                    <a:pt x="246699" y="192432"/>
                  </a:lnTo>
                  <a:lnTo>
                    <a:pt x="252572" y="174271"/>
                  </a:lnTo>
                  <a:lnTo>
                    <a:pt x="261215" y="139275"/>
                  </a:lnTo>
                  <a:lnTo>
                    <a:pt x="265585" y="107317"/>
                  </a:lnTo>
                  <a:lnTo>
                    <a:pt x="265940" y="78032"/>
                  </a:lnTo>
                  <a:lnTo>
                    <a:pt x="260806" y="51788"/>
                  </a:lnTo>
                  <a:lnTo>
                    <a:pt x="248991" y="22284"/>
                  </a:lnTo>
                  <a:lnTo>
                    <a:pt x="235810" y="10342"/>
                  </a:lnTo>
                  <a:lnTo>
                    <a:pt x="219369" y="3182"/>
                  </a:lnTo>
                  <a:lnTo>
                    <a:pt x="201478" y="0"/>
                  </a:lnTo>
                  <a:lnTo>
                    <a:pt x="182944" y="2819"/>
                  </a:lnTo>
                  <a:lnTo>
                    <a:pt x="163329" y="10951"/>
                  </a:lnTo>
                  <a:lnTo>
                    <a:pt x="129973" y="34967"/>
                  </a:lnTo>
                  <a:lnTo>
                    <a:pt x="106714" y="58577"/>
                  </a:lnTo>
                  <a:lnTo>
                    <a:pt x="85264" y="89178"/>
                  </a:lnTo>
                  <a:lnTo>
                    <a:pt x="65147" y="124739"/>
                  </a:lnTo>
                  <a:lnTo>
                    <a:pt x="55338" y="144223"/>
                  </a:lnTo>
                  <a:lnTo>
                    <a:pt x="45623" y="164356"/>
                  </a:lnTo>
                  <a:lnTo>
                    <a:pt x="36765" y="186510"/>
                  </a:lnTo>
                  <a:lnTo>
                    <a:pt x="28479" y="210010"/>
                  </a:lnTo>
                  <a:lnTo>
                    <a:pt x="20573" y="234408"/>
                  </a:lnTo>
                  <a:lnTo>
                    <a:pt x="14510" y="259405"/>
                  </a:lnTo>
                  <a:lnTo>
                    <a:pt x="9673" y="284800"/>
                  </a:lnTo>
                  <a:lnTo>
                    <a:pt x="5655" y="310462"/>
                  </a:lnTo>
                  <a:lnTo>
                    <a:pt x="2976" y="335507"/>
                  </a:lnTo>
                  <a:lnTo>
                    <a:pt x="1190" y="360142"/>
                  </a:lnTo>
                  <a:lnTo>
                    <a:pt x="0" y="384502"/>
                  </a:lnTo>
                  <a:lnTo>
                    <a:pt x="0" y="408680"/>
                  </a:lnTo>
                  <a:lnTo>
                    <a:pt x="794" y="432736"/>
                  </a:lnTo>
                  <a:lnTo>
                    <a:pt x="2117" y="456711"/>
                  </a:lnTo>
                  <a:lnTo>
                    <a:pt x="4587" y="479044"/>
                  </a:lnTo>
                  <a:lnTo>
                    <a:pt x="7820" y="500283"/>
                  </a:lnTo>
                  <a:lnTo>
                    <a:pt x="11563" y="520792"/>
                  </a:lnTo>
                  <a:lnTo>
                    <a:pt x="16440" y="540021"/>
                  </a:lnTo>
                  <a:lnTo>
                    <a:pt x="22072" y="558397"/>
                  </a:lnTo>
                  <a:lnTo>
                    <a:pt x="34681" y="592043"/>
                  </a:lnTo>
                  <a:lnTo>
                    <a:pt x="48222" y="620226"/>
                  </a:lnTo>
                  <a:lnTo>
                    <a:pt x="64295" y="639632"/>
                  </a:lnTo>
                  <a:lnTo>
                    <a:pt x="73026" y="647029"/>
                  </a:lnTo>
                  <a:lnTo>
                    <a:pt x="82815" y="649579"/>
                  </a:lnTo>
                  <a:lnTo>
                    <a:pt x="104275" y="646063"/>
                  </a:lnTo>
                  <a:lnTo>
                    <a:pt x="138670" y="623110"/>
                  </a:lnTo>
                  <a:lnTo>
                    <a:pt x="164289" y="593817"/>
                  </a:lnTo>
                  <a:lnTo>
                    <a:pt x="177789" y="576005"/>
                  </a:lnTo>
                  <a:lnTo>
                    <a:pt x="192345" y="556192"/>
                  </a:lnTo>
                  <a:lnTo>
                    <a:pt x="207605" y="535046"/>
                  </a:lnTo>
                  <a:lnTo>
                    <a:pt x="223334" y="513011"/>
                  </a:lnTo>
                  <a:lnTo>
                    <a:pt x="254794" y="46894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86033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light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424462"/>
            <a:ext cx="3352800" cy="4823012"/>
          </a:xfrm>
        </p:spPr>
      </p:pic>
      <p:grpSp>
        <p:nvGrpSpPr>
          <p:cNvPr id="22" name="SMARTInkShape-Group165"/>
          <p:cNvGrpSpPr/>
          <p:nvPr/>
        </p:nvGrpSpPr>
        <p:grpSpPr>
          <a:xfrm>
            <a:off x="596781" y="635794"/>
            <a:ext cx="824826" cy="1346148"/>
            <a:chOff x="596781" y="635794"/>
            <a:chExt cx="824826" cy="1346148"/>
          </a:xfrm>
        </p:grpSpPr>
        <p:sp>
          <p:nvSpPr>
            <p:cNvPr id="20" name="SMARTInkShape-515"/>
            <p:cNvSpPr/>
            <p:nvPr/>
          </p:nvSpPr>
          <p:spPr>
            <a:xfrm>
              <a:off x="596781" y="635794"/>
              <a:ext cx="146170" cy="1346148"/>
            </a:xfrm>
            <a:custGeom>
              <a:avLst/>
              <a:gdLst/>
              <a:ahLst/>
              <a:cxnLst/>
              <a:rect l="0" t="0" r="0" b="0"/>
              <a:pathLst>
                <a:path w="146170" h="1346148">
                  <a:moveTo>
                    <a:pt x="117594" y="0"/>
                  </a:moveTo>
                  <a:lnTo>
                    <a:pt x="113802" y="27471"/>
                  </a:lnTo>
                  <a:lnTo>
                    <a:pt x="111940" y="52955"/>
                  </a:lnTo>
                  <a:lnTo>
                    <a:pt x="109525" y="87829"/>
                  </a:lnTo>
                  <a:lnTo>
                    <a:pt x="106658" y="109353"/>
                  </a:lnTo>
                  <a:lnTo>
                    <a:pt x="103160" y="132433"/>
                  </a:lnTo>
                  <a:lnTo>
                    <a:pt x="100034" y="158932"/>
                  </a:lnTo>
                  <a:lnTo>
                    <a:pt x="97156" y="187711"/>
                  </a:lnTo>
                  <a:lnTo>
                    <a:pt x="94444" y="218009"/>
                  </a:lnTo>
                  <a:lnTo>
                    <a:pt x="91842" y="251702"/>
                  </a:lnTo>
                  <a:lnTo>
                    <a:pt x="89313" y="287657"/>
                  </a:lnTo>
                  <a:lnTo>
                    <a:pt x="86834" y="325122"/>
                  </a:lnTo>
                  <a:lnTo>
                    <a:pt x="84387" y="365179"/>
                  </a:lnTo>
                  <a:lnTo>
                    <a:pt x="81962" y="406965"/>
                  </a:lnTo>
                  <a:lnTo>
                    <a:pt x="79552" y="449904"/>
                  </a:lnTo>
                  <a:lnTo>
                    <a:pt x="76358" y="492817"/>
                  </a:lnTo>
                  <a:lnTo>
                    <a:pt x="72641" y="535713"/>
                  </a:lnTo>
                  <a:lnTo>
                    <a:pt x="68575" y="578598"/>
                  </a:lnTo>
                  <a:lnTo>
                    <a:pt x="64277" y="621476"/>
                  </a:lnTo>
                  <a:lnTo>
                    <a:pt x="59824" y="664348"/>
                  </a:lnTo>
                  <a:lnTo>
                    <a:pt x="55269" y="707218"/>
                  </a:lnTo>
                  <a:lnTo>
                    <a:pt x="51437" y="748497"/>
                  </a:lnTo>
                  <a:lnTo>
                    <a:pt x="48090" y="788717"/>
                  </a:lnTo>
                  <a:lnTo>
                    <a:pt x="45064" y="828230"/>
                  </a:lnTo>
                  <a:lnTo>
                    <a:pt x="41459" y="867272"/>
                  </a:lnTo>
                  <a:lnTo>
                    <a:pt x="37469" y="906000"/>
                  </a:lnTo>
                  <a:lnTo>
                    <a:pt x="33221" y="944519"/>
                  </a:lnTo>
                  <a:lnTo>
                    <a:pt x="28802" y="981310"/>
                  </a:lnTo>
                  <a:lnTo>
                    <a:pt x="24268" y="1016950"/>
                  </a:lnTo>
                  <a:lnTo>
                    <a:pt x="19658" y="1051823"/>
                  </a:lnTo>
                  <a:lnTo>
                    <a:pt x="16584" y="1084597"/>
                  </a:lnTo>
                  <a:lnTo>
                    <a:pt x="14536" y="1115971"/>
                  </a:lnTo>
                  <a:lnTo>
                    <a:pt x="13170" y="1146412"/>
                  </a:lnTo>
                  <a:lnTo>
                    <a:pt x="11465" y="1174643"/>
                  </a:lnTo>
                  <a:lnTo>
                    <a:pt x="9535" y="1201402"/>
                  </a:lnTo>
                  <a:lnTo>
                    <a:pt x="7455" y="1227178"/>
                  </a:lnTo>
                  <a:lnTo>
                    <a:pt x="5274" y="1249919"/>
                  </a:lnTo>
                  <a:lnTo>
                    <a:pt x="3027" y="1270635"/>
                  </a:lnTo>
                  <a:lnTo>
                    <a:pt x="0" y="1306089"/>
                  </a:lnTo>
                  <a:lnTo>
                    <a:pt x="2759" y="1339930"/>
                  </a:lnTo>
                  <a:lnTo>
                    <a:pt x="4525" y="1344137"/>
                  </a:lnTo>
                  <a:lnTo>
                    <a:pt x="6496" y="1346147"/>
                  </a:lnTo>
                  <a:lnTo>
                    <a:pt x="9397" y="1344313"/>
                  </a:lnTo>
                  <a:lnTo>
                    <a:pt x="31810" y="1312205"/>
                  </a:lnTo>
                  <a:lnTo>
                    <a:pt x="51687" y="1281702"/>
                  </a:lnTo>
                  <a:lnTo>
                    <a:pt x="62543" y="1262456"/>
                  </a:lnTo>
                  <a:lnTo>
                    <a:pt x="73750" y="1241687"/>
                  </a:lnTo>
                  <a:lnTo>
                    <a:pt x="86777" y="1219110"/>
                  </a:lnTo>
                  <a:lnTo>
                    <a:pt x="101018" y="1195327"/>
                  </a:lnTo>
                  <a:lnTo>
                    <a:pt x="116068" y="1170741"/>
                  </a:lnTo>
                  <a:lnTo>
                    <a:pt x="146169" y="112156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516"/>
            <p:cNvSpPr/>
            <p:nvPr/>
          </p:nvSpPr>
          <p:spPr>
            <a:xfrm>
              <a:off x="942606" y="1248805"/>
              <a:ext cx="479001" cy="530918"/>
            </a:xfrm>
            <a:custGeom>
              <a:avLst/>
              <a:gdLst/>
              <a:ahLst/>
              <a:cxnLst/>
              <a:rect l="0" t="0" r="0" b="0"/>
              <a:pathLst>
                <a:path w="479001" h="530918">
                  <a:moveTo>
                    <a:pt x="243257" y="44214"/>
                  </a:moveTo>
                  <a:lnTo>
                    <a:pt x="216521" y="11327"/>
                  </a:lnTo>
                  <a:lnTo>
                    <a:pt x="195030" y="515"/>
                  </a:lnTo>
                  <a:lnTo>
                    <a:pt x="187293" y="0"/>
                  </a:lnTo>
                  <a:lnTo>
                    <a:pt x="172346" y="3661"/>
                  </a:lnTo>
                  <a:lnTo>
                    <a:pt x="146752" y="18440"/>
                  </a:lnTo>
                  <a:lnTo>
                    <a:pt x="119060" y="45485"/>
                  </a:lnTo>
                  <a:lnTo>
                    <a:pt x="100216" y="71501"/>
                  </a:lnTo>
                  <a:lnTo>
                    <a:pt x="81258" y="102379"/>
                  </a:lnTo>
                  <a:lnTo>
                    <a:pt x="62249" y="137269"/>
                  </a:lnTo>
                  <a:lnTo>
                    <a:pt x="53528" y="156257"/>
                  </a:lnTo>
                  <a:lnTo>
                    <a:pt x="45334" y="176059"/>
                  </a:lnTo>
                  <a:lnTo>
                    <a:pt x="37489" y="196404"/>
                  </a:lnTo>
                  <a:lnTo>
                    <a:pt x="30672" y="216318"/>
                  </a:lnTo>
                  <a:lnTo>
                    <a:pt x="24540" y="235944"/>
                  </a:lnTo>
                  <a:lnTo>
                    <a:pt x="18864" y="255377"/>
                  </a:lnTo>
                  <a:lnTo>
                    <a:pt x="13493" y="274683"/>
                  </a:lnTo>
                  <a:lnTo>
                    <a:pt x="8324" y="293904"/>
                  </a:lnTo>
                  <a:lnTo>
                    <a:pt x="3291" y="313068"/>
                  </a:lnTo>
                  <a:lnTo>
                    <a:pt x="730" y="331400"/>
                  </a:lnTo>
                  <a:lnTo>
                    <a:pt x="0" y="366585"/>
                  </a:lnTo>
                  <a:lnTo>
                    <a:pt x="2322" y="398628"/>
                  </a:lnTo>
                  <a:lnTo>
                    <a:pt x="8381" y="427950"/>
                  </a:lnTo>
                  <a:lnTo>
                    <a:pt x="21657" y="454211"/>
                  </a:lnTo>
                  <a:lnTo>
                    <a:pt x="46981" y="487516"/>
                  </a:lnTo>
                  <a:lnTo>
                    <a:pt x="78386" y="513700"/>
                  </a:lnTo>
                  <a:lnTo>
                    <a:pt x="112826" y="528955"/>
                  </a:lnTo>
                  <a:lnTo>
                    <a:pt x="148166" y="530917"/>
                  </a:lnTo>
                  <a:lnTo>
                    <a:pt x="169773" y="521935"/>
                  </a:lnTo>
                  <a:lnTo>
                    <a:pt x="189166" y="506565"/>
                  </a:lnTo>
                  <a:lnTo>
                    <a:pt x="213471" y="473219"/>
                  </a:lnTo>
                  <a:lnTo>
                    <a:pt x="228431" y="441522"/>
                  </a:lnTo>
                  <a:lnTo>
                    <a:pt x="234167" y="423386"/>
                  </a:lnTo>
                  <a:lnTo>
                    <a:pt x="238784" y="404151"/>
                  </a:lnTo>
                  <a:lnTo>
                    <a:pt x="242656" y="384185"/>
                  </a:lnTo>
                  <a:lnTo>
                    <a:pt x="246031" y="364524"/>
                  </a:lnTo>
                  <a:lnTo>
                    <a:pt x="249075" y="345066"/>
                  </a:lnTo>
                  <a:lnTo>
                    <a:pt x="251898" y="325745"/>
                  </a:lnTo>
                  <a:lnTo>
                    <a:pt x="253780" y="307307"/>
                  </a:lnTo>
                  <a:lnTo>
                    <a:pt x="255871" y="272005"/>
                  </a:lnTo>
                  <a:lnTo>
                    <a:pt x="256801" y="244144"/>
                  </a:lnTo>
                  <a:lnTo>
                    <a:pt x="257324" y="214842"/>
                  </a:lnTo>
                  <a:lnTo>
                    <a:pt x="258240" y="203392"/>
                  </a:lnTo>
                  <a:lnTo>
                    <a:pt x="259595" y="200339"/>
                  </a:lnTo>
                  <a:lnTo>
                    <a:pt x="261293" y="198303"/>
                  </a:lnTo>
                  <a:lnTo>
                    <a:pt x="262425" y="198534"/>
                  </a:lnTo>
                  <a:lnTo>
                    <a:pt x="263179" y="200275"/>
                  </a:lnTo>
                  <a:lnTo>
                    <a:pt x="270986" y="231835"/>
                  </a:lnTo>
                  <a:lnTo>
                    <a:pt x="278335" y="255394"/>
                  </a:lnTo>
                  <a:lnTo>
                    <a:pt x="286893" y="281741"/>
                  </a:lnTo>
                  <a:lnTo>
                    <a:pt x="295988" y="310119"/>
                  </a:lnTo>
                  <a:lnTo>
                    <a:pt x="305322" y="341252"/>
                  </a:lnTo>
                  <a:lnTo>
                    <a:pt x="316879" y="373610"/>
                  </a:lnTo>
                  <a:lnTo>
                    <a:pt x="329159" y="405718"/>
                  </a:lnTo>
                  <a:lnTo>
                    <a:pt x="339908" y="435864"/>
                  </a:lnTo>
                  <a:lnTo>
                    <a:pt x="354211" y="460903"/>
                  </a:lnTo>
                  <a:lnTo>
                    <a:pt x="380113" y="490734"/>
                  </a:lnTo>
                  <a:lnTo>
                    <a:pt x="389263" y="499056"/>
                  </a:lnTo>
                  <a:lnTo>
                    <a:pt x="410013" y="508303"/>
                  </a:lnTo>
                  <a:lnTo>
                    <a:pt x="421102" y="510769"/>
                  </a:lnTo>
                  <a:lnTo>
                    <a:pt x="444007" y="507159"/>
                  </a:lnTo>
                  <a:lnTo>
                    <a:pt x="479000" y="49427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SMARTInkShape-Group166"/>
          <p:cNvGrpSpPr/>
          <p:nvPr/>
        </p:nvGrpSpPr>
        <p:grpSpPr>
          <a:xfrm>
            <a:off x="2129485" y="821531"/>
            <a:ext cx="1385241" cy="1050133"/>
            <a:chOff x="2129485" y="821531"/>
            <a:chExt cx="1385241" cy="1050133"/>
          </a:xfrm>
        </p:grpSpPr>
        <p:sp>
          <p:nvSpPr>
            <p:cNvPr id="23" name="SMARTInkShape-517"/>
            <p:cNvSpPr/>
            <p:nvPr/>
          </p:nvSpPr>
          <p:spPr>
            <a:xfrm>
              <a:off x="2394948" y="1257300"/>
              <a:ext cx="326822" cy="560096"/>
            </a:xfrm>
            <a:custGeom>
              <a:avLst/>
              <a:gdLst/>
              <a:ahLst/>
              <a:cxnLst/>
              <a:rect l="0" t="0" r="0" b="0"/>
              <a:pathLst>
                <a:path w="326822" h="560096">
                  <a:moveTo>
                    <a:pt x="55358" y="0"/>
                  </a:moveTo>
                  <a:lnTo>
                    <a:pt x="55358" y="33180"/>
                  </a:lnTo>
                  <a:lnTo>
                    <a:pt x="53242" y="64864"/>
                  </a:lnTo>
                  <a:lnTo>
                    <a:pt x="49655" y="93916"/>
                  </a:lnTo>
                  <a:lnTo>
                    <a:pt x="45415" y="125349"/>
                  </a:lnTo>
                  <a:lnTo>
                    <a:pt x="43173" y="143097"/>
                  </a:lnTo>
                  <a:lnTo>
                    <a:pt x="40885" y="162073"/>
                  </a:lnTo>
                  <a:lnTo>
                    <a:pt x="38566" y="181867"/>
                  </a:lnTo>
                  <a:lnTo>
                    <a:pt x="35432" y="201414"/>
                  </a:lnTo>
                  <a:lnTo>
                    <a:pt x="31755" y="220794"/>
                  </a:lnTo>
                  <a:lnTo>
                    <a:pt x="27717" y="240065"/>
                  </a:lnTo>
                  <a:lnTo>
                    <a:pt x="23437" y="260056"/>
                  </a:lnTo>
                  <a:lnTo>
                    <a:pt x="18996" y="280527"/>
                  </a:lnTo>
                  <a:lnTo>
                    <a:pt x="14448" y="301318"/>
                  </a:lnTo>
                  <a:lnTo>
                    <a:pt x="10622" y="321529"/>
                  </a:lnTo>
                  <a:lnTo>
                    <a:pt x="7278" y="341352"/>
                  </a:lnTo>
                  <a:lnTo>
                    <a:pt x="4255" y="360918"/>
                  </a:lnTo>
                  <a:lnTo>
                    <a:pt x="2239" y="379518"/>
                  </a:lnTo>
                  <a:lnTo>
                    <a:pt x="0" y="415002"/>
                  </a:lnTo>
                  <a:lnTo>
                    <a:pt x="1121" y="445060"/>
                  </a:lnTo>
                  <a:lnTo>
                    <a:pt x="4265" y="470854"/>
                  </a:lnTo>
                  <a:lnTo>
                    <a:pt x="11292" y="500845"/>
                  </a:lnTo>
                  <a:lnTo>
                    <a:pt x="18840" y="511787"/>
                  </a:lnTo>
                  <a:lnTo>
                    <a:pt x="23869" y="514229"/>
                  </a:lnTo>
                  <a:lnTo>
                    <a:pt x="35807" y="514825"/>
                  </a:lnTo>
                  <a:lnTo>
                    <a:pt x="51167" y="503978"/>
                  </a:lnTo>
                  <a:lnTo>
                    <a:pt x="68577" y="483546"/>
                  </a:lnTo>
                  <a:lnTo>
                    <a:pt x="86898" y="453299"/>
                  </a:lnTo>
                  <a:lnTo>
                    <a:pt x="96228" y="433962"/>
                  </a:lnTo>
                  <a:lnTo>
                    <a:pt x="105623" y="412339"/>
                  </a:lnTo>
                  <a:lnTo>
                    <a:pt x="115062" y="389193"/>
                  </a:lnTo>
                  <a:lnTo>
                    <a:pt x="124530" y="365031"/>
                  </a:lnTo>
                  <a:lnTo>
                    <a:pt x="134016" y="340191"/>
                  </a:lnTo>
                  <a:lnTo>
                    <a:pt x="143516" y="314900"/>
                  </a:lnTo>
                  <a:lnTo>
                    <a:pt x="152230" y="289309"/>
                  </a:lnTo>
                  <a:lnTo>
                    <a:pt x="160421" y="263516"/>
                  </a:lnTo>
                  <a:lnTo>
                    <a:pt x="168262" y="237590"/>
                  </a:lnTo>
                  <a:lnTo>
                    <a:pt x="175871" y="213162"/>
                  </a:lnTo>
                  <a:lnTo>
                    <a:pt x="183325" y="189733"/>
                  </a:lnTo>
                  <a:lnTo>
                    <a:pt x="190676" y="166970"/>
                  </a:lnTo>
                  <a:lnTo>
                    <a:pt x="197164" y="147032"/>
                  </a:lnTo>
                  <a:lnTo>
                    <a:pt x="208606" y="112179"/>
                  </a:lnTo>
                  <a:lnTo>
                    <a:pt x="216866" y="85047"/>
                  </a:lnTo>
                  <a:lnTo>
                    <a:pt x="228637" y="49343"/>
                  </a:lnTo>
                  <a:lnTo>
                    <a:pt x="232377" y="39756"/>
                  </a:lnTo>
                  <a:lnTo>
                    <a:pt x="232902" y="39997"/>
                  </a:lnTo>
                  <a:lnTo>
                    <a:pt x="233814" y="63544"/>
                  </a:lnTo>
                  <a:lnTo>
                    <a:pt x="230119" y="96880"/>
                  </a:lnTo>
                  <a:lnTo>
                    <a:pt x="226163" y="125343"/>
                  </a:lnTo>
                  <a:lnTo>
                    <a:pt x="221759" y="158102"/>
                  </a:lnTo>
                  <a:lnTo>
                    <a:pt x="219473" y="176839"/>
                  </a:lnTo>
                  <a:lnTo>
                    <a:pt x="217156" y="196474"/>
                  </a:lnTo>
                  <a:lnTo>
                    <a:pt x="214817" y="215914"/>
                  </a:lnTo>
                  <a:lnTo>
                    <a:pt x="212464" y="235224"/>
                  </a:lnTo>
                  <a:lnTo>
                    <a:pt x="210102" y="254447"/>
                  </a:lnTo>
                  <a:lnTo>
                    <a:pt x="207733" y="274406"/>
                  </a:lnTo>
                  <a:lnTo>
                    <a:pt x="205360" y="294856"/>
                  </a:lnTo>
                  <a:lnTo>
                    <a:pt x="202985" y="315633"/>
                  </a:lnTo>
                  <a:lnTo>
                    <a:pt x="202195" y="335835"/>
                  </a:lnTo>
                  <a:lnTo>
                    <a:pt x="202462" y="355652"/>
                  </a:lnTo>
                  <a:lnTo>
                    <a:pt x="203434" y="375214"/>
                  </a:lnTo>
                  <a:lnTo>
                    <a:pt x="204081" y="394605"/>
                  </a:lnTo>
                  <a:lnTo>
                    <a:pt x="204513" y="413883"/>
                  </a:lnTo>
                  <a:lnTo>
                    <a:pt x="204801" y="433084"/>
                  </a:lnTo>
                  <a:lnTo>
                    <a:pt x="206581" y="451442"/>
                  </a:lnTo>
                  <a:lnTo>
                    <a:pt x="212791" y="486655"/>
                  </a:lnTo>
                  <a:lnTo>
                    <a:pt x="220843" y="516593"/>
                  </a:lnTo>
                  <a:lnTo>
                    <a:pt x="230507" y="540747"/>
                  </a:lnTo>
                  <a:lnTo>
                    <a:pt x="242739" y="556774"/>
                  </a:lnTo>
                  <a:lnTo>
                    <a:pt x="250129" y="560095"/>
                  </a:lnTo>
                  <a:lnTo>
                    <a:pt x="266806" y="559552"/>
                  </a:lnTo>
                  <a:lnTo>
                    <a:pt x="282685" y="547669"/>
                  </a:lnTo>
                  <a:lnTo>
                    <a:pt x="297680" y="525983"/>
                  </a:lnTo>
                  <a:lnTo>
                    <a:pt x="312282" y="492533"/>
                  </a:lnTo>
                  <a:lnTo>
                    <a:pt x="326821" y="4572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518"/>
            <p:cNvSpPr/>
            <p:nvPr/>
          </p:nvSpPr>
          <p:spPr>
            <a:xfrm>
              <a:off x="2839152" y="1311404"/>
              <a:ext cx="675574" cy="560260"/>
            </a:xfrm>
            <a:custGeom>
              <a:avLst/>
              <a:gdLst/>
              <a:ahLst/>
              <a:cxnLst/>
              <a:rect l="0" t="0" r="0" b="0"/>
              <a:pathLst>
                <a:path w="675574" h="560260">
                  <a:moveTo>
                    <a:pt x="11204" y="88771"/>
                  </a:moveTo>
                  <a:lnTo>
                    <a:pt x="11204" y="84979"/>
                  </a:lnTo>
                  <a:lnTo>
                    <a:pt x="11998" y="83861"/>
                  </a:lnTo>
                  <a:lnTo>
                    <a:pt x="13321" y="83117"/>
                  </a:lnTo>
                  <a:lnTo>
                    <a:pt x="14997" y="82620"/>
                  </a:lnTo>
                  <a:lnTo>
                    <a:pt x="24183" y="75326"/>
                  </a:lnTo>
                  <a:lnTo>
                    <a:pt x="36834" y="64591"/>
                  </a:lnTo>
                  <a:lnTo>
                    <a:pt x="64156" y="51333"/>
                  </a:lnTo>
                  <a:lnTo>
                    <a:pt x="90658" y="38255"/>
                  </a:lnTo>
                  <a:lnTo>
                    <a:pt x="118619" y="26443"/>
                  </a:lnTo>
                  <a:lnTo>
                    <a:pt x="149129" y="15799"/>
                  </a:lnTo>
                  <a:lnTo>
                    <a:pt x="181187" y="6825"/>
                  </a:lnTo>
                  <a:lnTo>
                    <a:pt x="216672" y="0"/>
                  </a:lnTo>
                  <a:lnTo>
                    <a:pt x="239300" y="909"/>
                  </a:lnTo>
                  <a:lnTo>
                    <a:pt x="251751" y="8446"/>
                  </a:lnTo>
                  <a:lnTo>
                    <a:pt x="257294" y="13790"/>
                  </a:lnTo>
                  <a:lnTo>
                    <a:pt x="263452" y="26077"/>
                  </a:lnTo>
                  <a:lnTo>
                    <a:pt x="265396" y="43445"/>
                  </a:lnTo>
                  <a:lnTo>
                    <a:pt x="263614" y="72330"/>
                  </a:lnTo>
                  <a:lnTo>
                    <a:pt x="253826" y="106335"/>
                  </a:lnTo>
                  <a:lnTo>
                    <a:pt x="246771" y="124293"/>
                  </a:lnTo>
                  <a:lnTo>
                    <a:pt x="238099" y="142615"/>
                  </a:lnTo>
                  <a:lnTo>
                    <a:pt x="228348" y="161179"/>
                  </a:lnTo>
                  <a:lnTo>
                    <a:pt x="217879" y="179906"/>
                  </a:lnTo>
                  <a:lnTo>
                    <a:pt x="195664" y="213413"/>
                  </a:lnTo>
                  <a:lnTo>
                    <a:pt x="171768" y="244974"/>
                  </a:lnTo>
                  <a:lnTo>
                    <a:pt x="145272" y="277521"/>
                  </a:lnTo>
                  <a:lnTo>
                    <a:pt x="119738" y="308391"/>
                  </a:lnTo>
                  <a:lnTo>
                    <a:pt x="95954" y="337192"/>
                  </a:lnTo>
                  <a:lnTo>
                    <a:pt x="74800" y="363222"/>
                  </a:lnTo>
                  <a:lnTo>
                    <a:pt x="54815" y="388020"/>
                  </a:lnTo>
                  <a:lnTo>
                    <a:pt x="29947" y="422177"/>
                  </a:lnTo>
                  <a:lnTo>
                    <a:pt x="12524" y="452406"/>
                  </a:lnTo>
                  <a:lnTo>
                    <a:pt x="1541" y="479354"/>
                  </a:lnTo>
                  <a:lnTo>
                    <a:pt x="0" y="487272"/>
                  </a:lnTo>
                  <a:lnTo>
                    <a:pt x="1353" y="494139"/>
                  </a:lnTo>
                  <a:lnTo>
                    <a:pt x="9207" y="506001"/>
                  </a:lnTo>
                  <a:lnTo>
                    <a:pt x="30809" y="521604"/>
                  </a:lnTo>
                  <a:lnTo>
                    <a:pt x="64903" y="532490"/>
                  </a:lnTo>
                  <a:lnTo>
                    <a:pt x="97776" y="536011"/>
                  </a:lnTo>
                  <a:lnTo>
                    <a:pt x="116544" y="536949"/>
                  </a:lnTo>
                  <a:lnTo>
                    <a:pt x="137787" y="537575"/>
                  </a:lnTo>
                  <a:lnTo>
                    <a:pt x="160680" y="537993"/>
                  </a:lnTo>
                  <a:lnTo>
                    <a:pt x="184674" y="538271"/>
                  </a:lnTo>
                  <a:lnTo>
                    <a:pt x="208607" y="537663"/>
                  </a:lnTo>
                  <a:lnTo>
                    <a:pt x="232500" y="536463"/>
                  </a:lnTo>
                  <a:lnTo>
                    <a:pt x="256366" y="534870"/>
                  </a:lnTo>
                  <a:lnTo>
                    <a:pt x="280214" y="533808"/>
                  </a:lnTo>
                  <a:lnTo>
                    <a:pt x="304050" y="533100"/>
                  </a:lnTo>
                  <a:lnTo>
                    <a:pt x="327879" y="532628"/>
                  </a:lnTo>
                  <a:lnTo>
                    <a:pt x="351702" y="532313"/>
                  </a:lnTo>
                  <a:lnTo>
                    <a:pt x="375521" y="532103"/>
                  </a:lnTo>
                  <a:lnTo>
                    <a:pt x="399339" y="531963"/>
                  </a:lnTo>
                  <a:lnTo>
                    <a:pt x="423948" y="531870"/>
                  </a:lnTo>
                  <a:lnTo>
                    <a:pt x="449086" y="531808"/>
                  </a:lnTo>
                  <a:lnTo>
                    <a:pt x="474575" y="531766"/>
                  </a:lnTo>
                  <a:lnTo>
                    <a:pt x="500299" y="533326"/>
                  </a:lnTo>
                  <a:lnTo>
                    <a:pt x="526180" y="535954"/>
                  </a:lnTo>
                  <a:lnTo>
                    <a:pt x="552165" y="539293"/>
                  </a:lnTo>
                  <a:lnTo>
                    <a:pt x="577426" y="543106"/>
                  </a:lnTo>
                  <a:lnTo>
                    <a:pt x="602204" y="547236"/>
                  </a:lnTo>
                  <a:lnTo>
                    <a:pt x="626660" y="551577"/>
                  </a:lnTo>
                  <a:lnTo>
                    <a:pt x="675573" y="56025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519"/>
            <p:cNvSpPr/>
            <p:nvPr/>
          </p:nvSpPr>
          <p:spPr>
            <a:xfrm>
              <a:off x="2129485" y="821531"/>
              <a:ext cx="127941" cy="1022025"/>
            </a:xfrm>
            <a:custGeom>
              <a:avLst/>
              <a:gdLst/>
              <a:ahLst/>
              <a:cxnLst/>
              <a:rect l="0" t="0" r="0" b="0"/>
              <a:pathLst>
                <a:path w="127941" h="1022025">
                  <a:moveTo>
                    <a:pt x="127940" y="0"/>
                  </a:moveTo>
                  <a:lnTo>
                    <a:pt x="125823" y="20824"/>
                  </a:lnTo>
                  <a:lnTo>
                    <a:pt x="122286" y="49033"/>
                  </a:lnTo>
                  <a:lnTo>
                    <a:pt x="120664" y="76561"/>
                  </a:lnTo>
                  <a:lnTo>
                    <a:pt x="119121" y="93903"/>
                  </a:lnTo>
                  <a:lnTo>
                    <a:pt x="117298" y="112609"/>
                  </a:lnTo>
                  <a:lnTo>
                    <a:pt x="115289" y="134604"/>
                  </a:lnTo>
                  <a:lnTo>
                    <a:pt x="113156" y="158792"/>
                  </a:lnTo>
                  <a:lnTo>
                    <a:pt x="110940" y="184443"/>
                  </a:lnTo>
                  <a:lnTo>
                    <a:pt x="107876" y="212656"/>
                  </a:lnTo>
                  <a:lnTo>
                    <a:pt x="104245" y="242577"/>
                  </a:lnTo>
                  <a:lnTo>
                    <a:pt x="100237" y="273637"/>
                  </a:lnTo>
                  <a:lnTo>
                    <a:pt x="95978" y="305456"/>
                  </a:lnTo>
                  <a:lnTo>
                    <a:pt x="91551" y="337781"/>
                  </a:lnTo>
                  <a:lnTo>
                    <a:pt x="87012" y="370444"/>
                  </a:lnTo>
                  <a:lnTo>
                    <a:pt x="81604" y="404125"/>
                  </a:lnTo>
                  <a:lnTo>
                    <a:pt x="75618" y="438486"/>
                  </a:lnTo>
                  <a:lnTo>
                    <a:pt x="69246" y="473299"/>
                  </a:lnTo>
                  <a:lnTo>
                    <a:pt x="62617" y="507620"/>
                  </a:lnTo>
                  <a:lnTo>
                    <a:pt x="55816" y="541614"/>
                  </a:lnTo>
                  <a:lnTo>
                    <a:pt x="48901" y="575388"/>
                  </a:lnTo>
                  <a:lnTo>
                    <a:pt x="42704" y="608223"/>
                  </a:lnTo>
                  <a:lnTo>
                    <a:pt x="36985" y="640432"/>
                  </a:lnTo>
                  <a:lnTo>
                    <a:pt x="31584" y="672224"/>
                  </a:lnTo>
                  <a:lnTo>
                    <a:pt x="27191" y="702149"/>
                  </a:lnTo>
                  <a:lnTo>
                    <a:pt x="23467" y="730831"/>
                  </a:lnTo>
                  <a:lnTo>
                    <a:pt x="20192" y="758683"/>
                  </a:lnTo>
                  <a:lnTo>
                    <a:pt x="17214" y="785189"/>
                  </a:lnTo>
                  <a:lnTo>
                    <a:pt x="14435" y="810797"/>
                  </a:lnTo>
                  <a:lnTo>
                    <a:pt x="11789" y="835806"/>
                  </a:lnTo>
                  <a:lnTo>
                    <a:pt x="9231" y="859623"/>
                  </a:lnTo>
                  <a:lnTo>
                    <a:pt x="6732" y="882645"/>
                  </a:lnTo>
                  <a:lnTo>
                    <a:pt x="4272" y="905136"/>
                  </a:lnTo>
                  <a:lnTo>
                    <a:pt x="2632" y="924893"/>
                  </a:lnTo>
                  <a:lnTo>
                    <a:pt x="810" y="959545"/>
                  </a:lnTo>
                  <a:lnTo>
                    <a:pt x="0" y="986588"/>
                  </a:lnTo>
                  <a:lnTo>
                    <a:pt x="1661" y="1013312"/>
                  </a:lnTo>
                  <a:lnTo>
                    <a:pt x="3273" y="1018441"/>
                  </a:lnTo>
                  <a:lnTo>
                    <a:pt x="5141" y="1021067"/>
                  </a:lnTo>
                  <a:lnTo>
                    <a:pt x="7180" y="1022024"/>
                  </a:lnTo>
                  <a:lnTo>
                    <a:pt x="9334" y="1021868"/>
                  </a:lnTo>
                  <a:lnTo>
                    <a:pt x="27928" y="100012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" name="SMARTInkShape-Group167"/>
          <p:cNvGrpSpPr/>
          <p:nvPr/>
        </p:nvGrpSpPr>
        <p:grpSpPr>
          <a:xfrm>
            <a:off x="643064" y="3150394"/>
            <a:ext cx="749968" cy="1066107"/>
            <a:chOff x="643064" y="3150394"/>
            <a:chExt cx="749968" cy="1066107"/>
          </a:xfrm>
        </p:grpSpPr>
        <p:sp>
          <p:nvSpPr>
            <p:cNvPr id="27" name="SMARTInkShape-520"/>
            <p:cNvSpPr/>
            <p:nvPr/>
          </p:nvSpPr>
          <p:spPr>
            <a:xfrm>
              <a:off x="1150144" y="3557588"/>
              <a:ext cx="242888" cy="431789"/>
            </a:xfrm>
            <a:custGeom>
              <a:avLst/>
              <a:gdLst/>
              <a:ahLst/>
              <a:cxnLst/>
              <a:rect l="0" t="0" r="0" b="0"/>
              <a:pathLst>
                <a:path w="242888" h="431789">
                  <a:moveTo>
                    <a:pt x="242887" y="0"/>
                  </a:moveTo>
                  <a:lnTo>
                    <a:pt x="242887" y="3792"/>
                  </a:lnTo>
                  <a:lnTo>
                    <a:pt x="240771" y="7770"/>
                  </a:lnTo>
                  <a:lnTo>
                    <a:pt x="236390" y="12184"/>
                  </a:lnTo>
                  <a:lnTo>
                    <a:pt x="202694" y="38478"/>
                  </a:lnTo>
                  <a:lnTo>
                    <a:pt x="168185" y="61046"/>
                  </a:lnTo>
                  <a:lnTo>
                    <a:pt x="136497" y="81584"/>
                  </a:lnTo>
                  <a:lnTo>
                    <a:pt x="103905" y="110903"/>
                  </a:lnTo>
                  <a:lnTo>
                    <a:pt x="97774" y="120992"/>
                  </a:lnTo>
                  <a:lnTo>
                    <a:pt x="96139" y="125905"/>
                  </a:lnTo>
                  <a:lnTo>
                    <a:pt x="96636" y="130767"/>
                  </a:lnTo>
                  <a:lnTo>
                    <a:pt x="101422" y="140404"/>
                  </a:lnTo>
                  <a:lnTo>
                    <a:pt x="129714" y="169948"/>
                  </a:lnTo>
                  <a:lnTo>
                    <a:pt x="161177" y="197788"/>
                  </a:lnTo>
                  <a:lnTo>
                    <a:pt x="188602" y="224585"/>
                  </a:lnTo>
                  <a:lnTo>
                    <a:pt x="205460" y="252634"/>
                  </a:lnTo>
                  <a:lnTo>
                    <a:pt x="210378" y="275794"/>
                  </a:lnTo>
                  <a:lnTo>
                    <a:pt x="211770" y="301169"/>
                  </a:lnTo>
                  <a:lnTo>
                    <a:pt x="209743" y="325675"/>
                  </a:lnTo>
                  <a:lnTo>
                    <a:pt x="201963" y="349796"/>
                  </a:lnTo>
                  <a:lnTo>
                    <a:pt x="184195" y="383572"/>
                  </a:lnTo>
                  <a:lnTo>
                    <a:pt x="169177" y="403045"/>
                  </a:lnTo>
                  <a:lnTo>
                    <a:pt x="149273" y="419637"/>
                  </a:lnTo>
                  <a:lnTo>
                    <a:pt x="127198" y="428599"/>
                  </a:lnTo>
                  <a:lnTo>
                    <a:pt x="104157" y="431788"/>
                  </a:lnTo>
                  <a:lnTo>
                    <a:pt x="80688" y="430560"/>
                  </a:lnTo>
                  <a:lnTo>
                    <a:pt x="45162" y="417821"/>
                  </a:lnTo>
                  <a:lnTo>
                    <a:pt x="25628" y="401333"/>
                  </a:lnTo>
                  <a:lnTo>
                    <a:pt x="0" y="37147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521"/>
            <p:cNvSpPr/>
            <p:nvPr/>
          </p:nvSpPr>
          <p:spPr>
            <a:xfrm>
              <a:off x="643064" y="3150394"/>
              <a:ext cx="107031" cy="1066107"/>
            </a:xfrm>
            <a:custGeom>
              <a:avLst/>
              <a:gdLst/>
              <a:ahLst/>
              <a:cxnLst/>
              <a:rect l="0" t="0" r="0" b="0"/>
              <a:pathLst>
                <a:path w="107031" h="1066107">
                  <a:moveTo>
                    <a:pt x="107030" y="0"/>
                  </a:moveTo>
                  <a:lnTo>
                    <a:pt x="107030" y="31263"/>
                  </a:lnTo>
                  <a:lnTo>
                    <a:pt x="107030" y="58609"/>
                  </a:lnTo>
                  <a:lnTo>
                    <a:pt x="105442" y="94311"/>
                  </a:lnTo>
                  <a:lnTo>
                    <a:pt x="102796" y="116055"/>
                  </a:lnTo>
                  <a:lnTo>
                    <a:pt x="99445" y="139283"/>
                  </a:lnTo>
                  <a:lnTo>
                    <a:pt x="95623" y="165086"/>
                  </a:lnTo>
                  <a:lnTo>
                    <a:pt x="91488" y="192607"/>
                  </a:lnTo>
                  <a:lnTo>
                    <a:pt x="87144" y="221273"/>
                  </a:lnTo>
                  <a:lnTo>
                    <a:pt x="83453" y="252291"/>
                  </a:lnTo>
                  <a:lnTo>
                    <a:pt x="80200" y="284875"/>
                  </a:lnTo>
                  <a:lnTo>
                    <a:pt x="77237" y="318504"/>
                  </a:lnTo>
                  <a:lnTo>
                    <a:pt x="73674" y="352830"/>
                  </a:lnTo>
                  <a:lnTo>
                    <a:pt x="69711" y="387620"/>
                  </a:lnTo>
                  <a:lnTo>
                    <a:pt x="65482" y="422719"/>
                  </a:lnTo>
                  <a:lnTo>
                    <a:pt x="61075" y="458819"/>
                  </a:lnTo>
                  <a:lnTo>
                    <a:pt x="56550" y="495585"/>
                  </a:lnTo>
                  <a:lnTo>
                    <a:pt x="51945" y="532796"/>
                  </a:lnTo>
                  <a:lnTo>
                    <a:pt x="48082" y="568716"/>
                  </a:lnTo>
                  <a:lnTo>
                    <a:pt x="44712" y="603775"/>
                  </a:lnTo>
                  <a:lnTo>
                    <a:pt x="41672" y="638260"/>
                  </a:lnTo>
                  <a:lnTo>
                    <a:pt x="38058" y="672363"/>
                  </a:lnTo>
                  <a:lnTo>
                    <a:pt x="34061" y="706211"/>
                  </a:lnTo>
                  <a:lnTo>
                    <a:pt x="29809" y="739888"/>
                  </a:lnTo>
                  <a:lnTo>
                    <a:pt x="26181" y="771865"/>
                  </a:lnTo>
                  <a:lnTo>
                    <a:pt x="22968" y="802708"/>
                  </a:lnTo>
                  <a:lnTo>
                    <a:pt x="20032" y="832795"/>
                  </a:lnTo>
                  <a:lnTo>
                    <a:pt x="17281" y="860790"/>
                  </a:lnTo>
                  <a:lnTo>
                    <a:pt x="14654" y="887391"/>
                  </a:lnTo>
                  <a:lnTo>
                    <a:pt x="12108" y="913063"/>
                  </a:lnTo>
                  <a:lnTo>
                    <a:pt x="9618" y="935734"/>
                  </a:lnTo>
                  <a:lnTo>
                    <a:pt x="7163" y="956403"/>
                  </a:lnTo>
                  <a:lnTo>
                    <a:pt x="4733" y="975739"/>
                  </a:lnTo>
                  <a:lnTo>
                    <a:pt x="2033" y="1007808"/>
                  </a:lnTo>
                  <a:lnTo>
                    <a:pt x="833" y="1033702"/>
                  </a:lnTo>
                  <a:lnTo>
                    <a:pt x="0" y="1066106"/>
                  </a:lnTo>
                  <a:lnTo>
                    <a:pt x="751" y="1065544"/>
                  </a:lnTo>
                  <a:lnTo>
                    <a:pt x="7017" y="105013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522"/>
            <p:cNvSpPr/>
            <p:nvPr/>
          </p:nvSpPr>
          <p:spPr>
            <a:xfrm>
              <a:off x="790887" y="3535792"/>
              <a:ext cx="352114" cy="499660"/>
            </a:xfrm>
            <a:custGeom>
              <a:avLst/>
              <a:gdLst/>
              <a:ahLst/>
              <a:cxnLst/>
              <a:rect l="0" t="0" r="0" b="0"/>
              <a:pathLst>
                <a:path w="352114" h="499660">
                  <a:moveTo>
                    <a:pt x="237813" y="150383"/>
                  </a:moveTo>
                  <a:lnTo>
                    <a:pt x="241605" y="122912"/>
                  </a:lnTo>
                  <a:lnTo>
                    <a:pt x="243964" y="96911"/>
                  </a:lnTo>
                  <a:lnTo>
                    <a:pt x="240870" y="65307"/>
                  </a:lnTo>
                  <a:lnTo>
                    <a:pt x="231920" y="30478"/>
                  </a:lnTo>
                  <a:lnTo>
                    <a:pt x="224346" y="15336"/>
                  </a:lnTo>
                  <a:lnTo>
                    <a:pt x="213571" y="4902"/>
                  </a:lnTo>
                  <a:lnTo>
                    <a:pt x="207364" y="1008"/>
                  </a:lnTo>
                  <a:lnTo>
                    <a:pt x="200845" y="0"/>
                  </a:lnTo>
                  <a:lnTo>
                    <a:pt x="187252" y="3113"/>
                  </a:lnTo>
                  <a:lnTo>
                    <a:pt x="162419" y="17583"/>
                  </a:lnTo>
                  <a:lnTo>
                    <a:pt x="134952" y="48328"/>
                  </a:lnTo>
                  <a:lnTo>
                    <a:pt x="116162" y="76186"/>
                  </a:lnTo>
                  <a:lnTo>
                    <a:pt x="97227" y="107882"/>
                  </a:lnTo>
                  <a:lnTo>
                    <a:pt x="78228" y="143135"/>
                  </a:lnTo>
                  <a:lnTo>
                    <a:pt x="68717" y="162220"/>
                  </a:lnTo>
                  <a:lnTo>
                    <a:pt x="59201" y="182087"/>
                  </a:lnTo>
                  <a:lnTo>
                    <a:pt x="49682" y="202475"/>
                  </a:lnTo>
                  <a:lnTo>
                    <a:pt x="41749" y="223211"/>
                  </a:lnTo>
                  <a:lnTo>
                    <a:pt x="34872" y="244179"/>
                  </a:lnTo>
                  <a:lnTo>
                    <a:pt x="28700" y="265301"/>
                  </a:lnTo>
                  <a:lnTo>
                    <a:pt x="22998" y="285732"/>
                  </a:lnTo>
                  <a:lnTo>
                    <a:pt x="17609" y="305703"/>
                  </a:lnTo>
                  <a:lnTo>
                    <a:pt x="12429" y="325367"/>
                  </a:lnTo>
                  <a:lnTo>
                    <a:pt x="4557" y="359916"/>
                  </a:lnTo>
                  <a:lnTo>
                    <a:pt x="0" y="391147"/>
                  </a:lnTo>
                  <a:lnTo>
                    <a:pt x="620" y="420901"/>
                  </a:lnTo>
                  <a:lnTo>
                    <a:pt x="7775" y="445768"/>
                  </a:lnTo>
                  <a:lnTo>
                    <a:pt x="25191" y="475500"/>
                  </a:lnTo>
                  <a:lnTo>
                    <a:pt x="39333" y="490142"/>
                  </a:lnTo>
                  <a:lnTo>
                    <a:pt x="56202" y="499295"/>
                  </a:lnTo>
                  <a:lnTo>
                    <a:pt x="78516" y="499659"/>
                  </a:lnTo>
                  <a:lnTo>
                    <a:pt x="104308" y="492942"/>
                  </a:lnTo>
                  <a:lnTo>
                    <a:pt x="131646" y="479373"/>
                  </a:lnTo>
                  <a:lnTo>
                    <a:pt x="159671" y="456409"/>
                  </a:lnTo>
                  <a:lnTo>
                    <a:pt x="188002" y="426889"/>
                  </a:lnTo>
                  <a:lnTo>
                    <a:pt x="216469" y="392602"/>
                  </a:lnTo>
                  <a:lnTo>
                    <a:pt x="229933" y="373774"/>
                  </a:lnTo>
                  <a:lnTo>
                    <a:pt x="242879" y="354079"/>
                  </a:lnTo>
                  <a:lnTo>
                    <a:pt x="255478" y="333806"/>
                  </a:lnTo>
                  <a:lnTo>
                    <a:pt x="266258" y="313146"/>
                  </a:lnTo>
                  <a:lnTo>
                    <a:pt x="275826" y="292229"/>
                  </a:lnTo>
                  <a:lnTo>
                    <a:pt x="284587" y="271141"/>
                  </a:lnTo>
                  <a:lnTo>
                    <a:pt x="292808" y="250732"/>
                  </a:lnTo>
                  <a:lnTo>
                    <a:pt x="300670" y="230776"/>
                  </a:lnTo>
                  <a:lnTo>
                    <a:pt x="308293" y="211122"/>
                  </a:lnTo>
                  <a:lnTo>
                    <a:pt x="318879" y="178701"/>
                  </a:lnTo>
                  <a:lnTo>
                    <a:pt x="325436" y="152650"/>
                  </a:lnTo>
                  <a:lnTo>
                    <a:pt x="329646" y="120757"/>
                  </a:lnTo>
                  <a:lnTo>
                    <a:pt x="329991" y="116344"/>
                  </a:lnTo>
                  <a:lnTo>
                    <a:pt x="329427" y="114991"/>
                  </a:lnTo>
                  <a:lnTo>
                    <a:pt x="328258" y="115675"/>
                  </a:lnTo>
                  <a:lnTo>
                    <a:pt x="324842" y="121463"/>
                  </a:lnTo>
                  <a:lnTo>
                    <a:pt x="316181" y="148816"/>
                  </a:lnTo>
                  <a:lnTo>
                    <a:pt x="309187" y="182727"/>
                  </a:lnTo>
                  <a:lnTo>
                    <a:pt x="303666" y="210796"/>
                  </a:lnTo>
                  <a:lnTo>
                    <a:pt x="295921" y="244437"/>
                  </a:lnTo>
                  <a:lnTo>
                    <a:pt x="291420" y="278439"/>
                  </a:lnTo>
                  <a:lnTo>
                    <a:pt x="289420" y="312072"/>
                  </a:lnTo>
                  <a:lnTo>
                    <a:pt x="288531" y="345540"/>
                  </a:lnTo>
                  <a:lnTo>
                    <a:pt x="290252" y="376820"/>
                  </a:lnTo>
                  <a:lnTo>
                    <a:pt x="294457" y="405009"/>
                  </a:lnTo>
                  <a:lnTo>
                    <a:pt x="305749" y="437141"/>
                  </a:lnTo>
                  <a:lnTo>
                    <a:pt x="314574" y="451398"/>
                  </a:lnTo>
                  <a:lnTo>
                    <a:pt x="320737" y="455835"/>
                  </a:lnTo>
                  <a:lnTo>
                    <a:pt x="352113" y="46470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SMARTInkShape-523"/>
          <p:cNvSpPr/>
          <p:nvPr/>
        </p:nvSpPr>
        <p:spPr>
          <a:xfrm>
            <a:off x="2666953" y="2003725"/>
            <a:ext cx="707911" cy="74776"/>
          </a:xfrm>
          <a:custGeom>
            <a:avLst/>
            <a:gdLst/>
            <a:ahLst/>
            <a:cxnLst/>
            <a:rect l="0" t="0" r="0" b="0"/>
            <a:pathLst>
              <a:path w="707911" h="74776">
                <a:moveTo>
                  <a:pt x="662035" y="25100"/>
                </a:moveTo>
                <a:lnTo>
                  <a:pt x="629903" y="25100"/>
                </a:lnTo>
                <a:lnTo>
                  <a:pt x="597481" y="22983"/>
                </a:lnTo>
                <a:lnTo>
                  <a:pt x="566669" y="20190"/>
                </a:lnTo>
                <a:lnTo>
                  <a:pt x="548451" y="19446"/>
                </a:lnTo>
                <a:lnTo>
                  <a:pt x="529162" y="18949"/>
                </a:lnTo>
                <a:lnTo>
                  <a:pt x="508365" y="18618"/>
                </a:lnTo>
                <a:lnTo>
                  <a:pt x="486563" y="18398"/>
                </a:lnTo>
                <a:lnTo>
                  <a:pt x="464091" y="18250"/>
                </a:lnTo>
                <a:lnTo>
                  <a:pt x="439585" y="17359"/>
                </a:lnTo>
                <a:lnTo>
                  <a:pt x="413722" y="15970"/>
                </a:lnTo>
                <a:lnTo>
                  <a:pt x="386956" y="14251"/>
                </a:lnTo>
                <a:lnTo>
                  <a:pt x="360380" y="13899"/>
                </a:lnTo>
                <a:lnTo>
                  <a:pt x="333931" y="14457"/>
                </a:lnTo>
                <a:lnTo>
                  <a:pt x="307568" y="15624"/>
                </a:lnTo>
                <a:lnTo>
                  <a:pt x="274117" y="16401"/>
                </a:lnTo>
                <a:lnTo>
                  <a:pt x="235942" y="16919"/>
                </a:lnTo>
                <a:lnTo>
                  <a:pt x="194617" y="17265"/>
                </a:lnTo>
                <a:lnTo>
                  <a:pt x="157541" y="17495"/>
                </a:lnTo>
                <a:lnTo>
                  <a:pt x="123299" y="17649"/>
                </a:lnTo>
                <a:lnTo>
                  <a:pt x="90946" y="17751"/>
                </a:lnTo>
                <a:lnTo>
                  <a:pt x="65409" y="17820"/>
                </a:lnTo>
                <a:lnTo>
                  <a:pt x="44416" y="17865"/>
                </a:lnTo>
                <a:lnTo>
                  <a:pt x="14475" y="17916"/>
                </a:lnTo>
                <a:lnTo>
                  <a:pt x="1167" y="17938"/>
                </a:lnTo>
                <a:lnTo>
                  <a:pt x="0" y="18738"/>
                </a:lnTo>
                <a:lnTo>
                  <a:pt x="1603" y="20065"/>
                </a:lnTo>
                <a:lnTo>
                  <a:pt x="5053" y="21743"/>
                </a:lnTo>
                <a:lnTo>
                  <a:pt x="40248" y="24105"/>
                </a:lnTo>
                <a:lnTo>
                  <a:pt x="58597" y="25231"/>
                </a:lnTo>
                <a:lnTo>
                  <a:pt x="79562" y="26775"/>
                </a:lnTo>
                <a:lnTo>
                  <a:pt x="102269" y="28598"/>
                </a:lnTo>
                <a:lnTo>
                  <a:pt x="126933" y="29813"/>
                </a:lnTo>
                <a:lnTo>
                  <a:pt x="152900" y="30623"/>
                </a:lnTo>
                <a:lnTo>
                  <a:pt x="179737" y="31163"/>
                </a:lnTo>
                <a:lnTo>
                  <a:pt x="208740" y="31524"/>
                </a:lnTo>
                <a:lnTo>
                  <a:pt x="239188" y="31764"/>
                </a:lnTo>
                <a:lnTo>
                  <a:pt x="270599" y="31924"/>
                </a:lnTo>
                <a:lnTo>
                  <a:pt x="301859" y="32030"/>
                </a:lnTo>
                <a:lnTo>
                  <a:pt x="333018" y="32102"/>
                </a:lnTo>
                <a:lnTo>
                  <a:pt x="364108" y="32149"/>
                </a:lnTo>
                <a:lnTo>
                  <a:pt x="393567" y="32181"/>
                </a:lnTo>
                <a:lnTo>
                  <a:pt x="421938" y="32202"/>
                </a:lnTo>
                <a:lnTo>
                  <a:pt x="449582" y="32216"/>
                </a:lnTo>
                <a:lnTo>
                  <a:pt x="474362" y="32225"/>
                </a:lnTo>
                <a:lnTo>
                  <a:pt x="497232" y="32231"/>
                </a:lnTo>
                <a:lnTo>
                  <a:pt x="518829" y="32235"/>
                </a:lnTo>
                <a:lnTo>
                  <a:pt x="553408" y="34357"/>
                </a:lnTo>
                <a:lnTo>
                  <a:pt x="588839" y="37897"/>
                </a:lnTo>
                <a:lnTo>
                  <a:pt x="603655" y="39093"/>
                </a:lnTo>
                <a:lnTo>
                  <a:pt x="569406" y="37232"/>
                </a:lnTo>
                <a:lnTo>
                  <a:pt x="542285" y="34461"/>
                </a:lnTo>
                <a:lnTo>
                  <a:pt x="525051" y="33722"/>
                </a:lnTo>
                <a:lnTo>
                  <a:pt x="506419" y="33229"/>
                </a:lnTo>
                <a:lnTo>
                  <a:pt x="486060" y="32107"/>
                </a:lnTo>
                <a:lnTo>
                  <a:pt x="464549" y="30565"/>
                </a:lnTo>
                <a:lnTo>
                  <a:pt x="442271" y="28743"/>
                </a:lnTo>
                <a:lnTo>
                  <a:pt x="419482" y="26735"/>
                </a:lnTo>
                <a:lnTo>
                  <a:pt x="396351" y="24603"/>
                </a:lnTo>
                <a:lnTo>
                  <a:pt x="372994" y="22387"/>
                </a:lnTo>
                <a:lnTo>
                  <a:pt x="348690" y="20116"/>
                </a:lnTo>
                <a:lnTo>
                  <a:pt x="323757" y="17809"/>
                </a:lnTo>
                <a:lnTo>
                  <a:pt x="298404" y="15477"/>
                </a:lnTo>
                <a:lnTo>
                  <a:pt x="273564" y="13128"/>
                </a:lnTo>
                <a:lnTo>
                  <a:pt x="249067" y="10769"/>
                </a:lnTo>
                <a:lnTo>
                  <a:pt x="224798" y="8402"/>
                </a:lnTo>
                <a:lnTo>
                  <a:pt x="201475" y="6824"/>
                </a:lnTo>
                <a:lnTo>
                  <a:pt x="178782" y="5772"/>
                </a:lnTo>
                <a:lnTo>
                  <a:pt x="156510" y="5071"/>
                </a:lnTo>
                <a:lnTo>
                  <a:pt x="136899" y="4604"/>
                </a:lnTo>
                <a:lnTo>
                  <a:pt x="102410" y="4084"/>
                </a:lnTo>
                <a:lnTo>
                  <a:pt x="67595" y="0"/>
                </a:lnTo>
                <a:lnTo>
                  <a:pt x="54410" y="186"/>
                </a:lnTo>
                <a:lnTo>
                  <a:pt x="49783" y="1347"/>
                </a:lnTo>
                <a:lnTo>
                  <a:pt x="49079" y="2121"/>
                </a:lnTo>
                <a:lnTo>
                  <a:pt x="78755" y="7257"/>
                </a:lnTo>
                <a:lnTo>
                  <a:pt x="106201" y="11349"/>
                </a:lnTo>
                <a:lnTo>
                  <a:pt x="122410" y="13551"/>
                </a:lnTo>
                <a:lnTo>
                  <a:pt x="141947" y="15814"/>
                </a:lnTo>
                <a:lnTo>
                  <a:pt x="163704" y="18115"/>
                </a:lnTo>
                <a:lnTo>
                  <a:pt x="186939" y="20444"/>
                </a:lnTo>
                <a:lnTo>
                  <a:pt x="212748" y="23583"/>
                </a:lnTo>
                <a:lnTo>
                  <a:pt x="240272" y="27264"/>
                </a:lnTo>
                <a:lnTo>
                  <a:pt x="268941" y="31305"/>
                </a:lnTo>
                <a:lnTo>
                  <a:pt x="299166" y="34793"/>
                </a:lnTo>
                <a:lnTo>
                  <a:pt x="330428" y="37912"/>
                </a:lnTo>
                <a:lnTo>
                  <a:pt x="362382" y="40785"/>
                </a:lnTo>
                <a:lnTo>
                  <a:pt x="394004" y="43494"/>
                </a:lnTo>
                <a:lnTo>
                  <a:pt x="425404" y="46094"/>
                </a:lnTo>
                <a:lnTo>
                  <a:pt x="456656" y="48621"/>
                </a:lnTo>
                <a:lnTo>
                  <a:pt x="487015" y="51099"/>
                </a:lnTo>
                <a:lnTo>
                  <a:pt x="516780" y="53546"/>
                </a:lnTo>
                <a:lnTo>
                  <a:pt x="546148" y="55970"/>
                </a:lnTo>
                <a:lnTo>
                  <a:pt x="572871" y="58380"/>
                </a:lnTo>
                <a:lnTo>
                  <a:pt x="597830" y="60780"/>
                </a:lnTo>
                <a:lnTo>
                  <a:pt x="621613" y="63174"/>
                </a:lnTo>
                <a:lnTo>
                  <a:pt x="641437" y="64770"/>
                </a:lnTo>
                <a:lnTo>
                  <a:pt x="674047" y="66544"/>
                </a:lnTo>
                <a:lnTo>
                  <a:pt x="707034" y="72592"/>
                </a:lnTo>
                <a:lnTo>
                  <a:pt x="707910" y="73430"/>
                </a:lnTo>
                <a:lnTo>
                  <a:pt x="706905" y="73989"/>
                </a:lnTo>
                <a:lnTo>
                  <a:pt x="682738" y="74775"/>
                </a:lnTo>
                <a:lnTo>
                  <a:pt x="652186" y="72842"/>
                </a:lnTo>
                <a:lnTo>
                  <a:pt x="634037" y="71216"/>
                </a:lnTo>
                <a:lnTo>
                  <a:pt x="612413" y="70131"/>
                </a:lnTo>
                <a:lnTo>
                  <a:pt x="588473" y="69408"/>
                </a:lnTo>
                <a:lnTo>
                  <a:pt x="562987" y="68926"/>
                </a:lnTo>
                <a:lnTo>
                  <a:pt x="534090" y="67811"/>
                </a:lnTo>
                <a:lnTo>
                  <a:pt x="502919" y="66274"/>
                </a:lnTo>
                <a:lnTo>
                  <a:pt x="470233" y="64456"/>
                </a:lnTo>
                <a:lnTo>
                  <a:pt x="437329" y="62450"/>
                </a:lnTo>
                <a:lnTo>
                  <a:pt x="404281" y="60319"/>
                </a:lnTo>
                <a:lnTo>
                  <a:pt x="371136" y="58104"/>
                </a:lnTo>
                <a:lnTo>
                  <a:pt x="337928" y="56628"/>
                </a:lnTo>
                <a:lnTo>
                  <a:pt x="304676" y="55643"/>
                </a:lnTo>
                <a:lnTo>
                  <a:pt x="271395" y="54987"/>
                </a:lnTo>
                <a:lnTo>
                  <a:pt x="244446" y="53756"/>
                </a:lnTo>
                <a:lnTo>
                  <a:pt x="221717" y="52142"/>
                </a:lnTo>
                <a:lnTo>
                  <a:pt x="201802" y="50271"/>
                </a:lnTo>
                <a:lnTo>
                  <a:pt x="166974" y="48194"/>
                </a:lnTo>
                <a:lnTo>
                  <a:pt x="135620" y="47270"/>
                </a:lnTo>
                <a:lnTo>
                  <a:pt x="105810" y="46860"/>
                </a:lnTo>
                <a:lnTo>
                  <a:pt x="80919" y="46677"/>
                </a:lnTo>
                <a:lnTo>
                  <a:pt x="51173" y="46574"/>
                </a:lnTo>
                <a:lnTo>
                  <a:pt x="40497" y="46550"/>
                </a:lnTo>
                <a:lnTo>
                  <a:pt x="70097" y="46535"/>
                </a:lnTo>
                <a:lnTo>
                  <a:pt x="86434" y="46534"/>
                </a:lnTo>
                <a:lnTo>
                  <a:pt x="107645" y="46533"/>
                </a:lnTo>
                <a:lnTo>
                  <a:pt x="132104" y="46532"/>
                </a:lnTo>
                <a:lnTo>
                  <a:pt x="158729" y="46532"/>
                </a:lnTo>
                <a:lnTo>
                  <a:pt x="189178" y="46532"/>
                </a:lnTo>
                <a:lnTo>
                  <a:pt x="222178" y="46532"/>
                </a:lnTo>
                <a:lnTo>
                  <a:pt x="256878" y="46532"/>
                </a:lnTo>
                <a:lnTo>
                  <a:pt x="291918" y="47325"/>
                </a:lnTo>
                <a:lnTo>
                  <a:pt x="327184" y="48648"/>
                </a:lnTo>
                <a:lnTo>
                  <a:pt x="362601" y="50324"/>
                </a:lnTo>
                <a:lnTo>
                  <a:pt x="397324" y="51441"/>
                </a:lnTo>
                <a:lnTo>
                  <a:pt x="431586" y="52186"/>
                </a:lnTo>
                <a:lnTo>
                  <a:pt x="465540" y="52682"/>
                </a:lnTo>
                <a:lnTo>
                  <a:pt x="496113" y="53807"/>
                </a:lnTo>
                <a:lnTo>
                  <a:pt x="524433" y="55350"/>
                </a:lnTo>
                <a:lnTo>
                  <a:pt x="551250" y="57173"/>
                </a:lnTo>
                <a:lnTo>
                  <a:pt x="574684" y="58388"/>
                </a:lnTo>
                <a:lnTo>
                  <a:pt x="595864" y="59199"/>
                </a:lnTo>
                <a:lnTo>
                  <a:pt x="630244" y="60892"/>
                </a:lnTo>
                <a:lnTo>
                  <a:pt x="654555" y="64721"/>
                </a:lnTo>
                <a:lnTo>
                  <a:pt x="654667" y="64214"/>
                </a:lnTo>
                <a:lnTo>
                  <a:pt x="652360" y="63082"/>
                </a:lnTo>
                <a:lnTo>
                  <a:pt x="622568" y="61489"/>
                </a:lnTo>
                <a:lnTo>
                  <a:pt x="587608" y="59000"/>
                </a:lnTo>
                <a:lnTo>
                  <a:pt x="567173" y="57225"/>
                </a:lnTo>
                <a:lnTo>
                  <a:pt x="543231" y="55248"/>
                </a:lnTo>
                <a:lnTo>
                  <a:pt x="516951" y="53136"/>
                </a:lnTo>
                <a:lnTo>
                  <a:pt x="489112" y="50934"/>
                </a:lnTo>
                <a:lnTo>
                  <a:pt x="459440" y="48673"/>
                </a:lnTo>
                <a:lnTo>
                  <a:pt x="428547" y="46372"/>
                </a:lnTo>
                <a:lnTo>
                  <a:pt x="396838" y="44044"/>
                </a:lnTo>
                <a:lnTo>
                  <a:pt x="364587" y="41698"/>
                </a:lnTo>
                <a:lnTo>
                  <a:pt x="331974" y="39340"/>
                </a:lnTo>
                <a:lnTo>
                  <a:pt x="299119" y="36975"/>
                </a:lnTo>
                <a:lnTo>
                  <a:pt x="268485" y="34604"/>
                </a:lnTo>
                <a:lnTo>
                  <a:pt x="239330" y="32230"/>
                </a:lnTo>
                <a:lnTo>
                  <a:pt x="211163" y="29853"/>
                </a:lnTo>
                <a:lnTo>
                  <a:pt x="154828" y="2510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7" name="SMARTInkShape-Group170"/>
          <p:cNvGrpSpPr/>
          <p:nvPr/>
        </p:nvGrpSpPr>
        <p:grpSpPr>
          <a:xfrm>
            <a:off x="742952" y="4357688"/>
            <a:ext cx="1976130" cy="979542"/>
            <a:chOff x="742952" y="4357688"/>
            <a:chExt cx="1976130" cy="979542"/>
          </a:xfrm>
        </p:grpSpPr>
        <p:sp>
          <p:nvSpPr>
            <p:cNvPr id="32" name="SMARTInkShape-524"/>
            <p:cNvSpPr/>
            <p:nvPr/>
          </p:nvSpPr>
          <p:spPr>
            <a:xfrm>
              <a:off x="1644421" y="4670089"/>
              <a:ext cx="298680" cy="503888"/>
            </a:xfrm>
            <a:custGeom>
              <a:avLst/>
              <a:gdLst/>
              <a:ahLst/>
              <a:cxnLst/>
              <a:rect l="0" t="0" r="0" b="0"/>
              <a:pathLst>
                <a:path w="298680" h="503888">
                  <a:moveTo>
                    <a:pt x="212954" y="51930"/>
                  </a:moveTo>
                  <a:lnTo>
                    <a:pt x="186218" y="19043"/>
                  </a:lnTo>
                  <a:lnTo>
                    <a:pt x="168520" y="8231"/>
                  </a:lnTo>
                  <a:lnTo>
                    <a:pt x="148195" y="0"/>
                  </a:lnTo>
                  <a:lnTo>
                    <a:pt x="132049" y="1333"/>
                  </a:lnTo>
                  <a:lnTo>
                    <a:pt x="102992" y="13126"/>
                  </a:lnTo>
                  <a:lnTo>
                    <a:pt x="92021" y="18917"/>
                  </a:lnTo>
                  <a:lnTo>
                    <a:pt x="73481" y="38051"/>
                  </a:lnTo>
                  <a:lnTo>
                    <a:pt x="56510" y="63224"/>
                  </a:lnTo>
                  <a:lnTo>
                    <a:pt x="38384" y="92933"/>
                  </a:lnTo>
                  <a:lnTo>
                    <a:pt x="21861" y="126774"/>
                  </a:lnTo>
                  <a:lnTo>
                    <a:pt x="14121" y="144688"/>
                  </a:lnTo>
                  <a:lnTo>
                    <a:pt x="8961" y="162981"/>
                  </a:lnTo>
                  <a:lnTo>
                    <a:pt x="5521" y="181526"/>
                  </a:lnTo>
                  <a:lnTo>
                    <a:pt x="3228" y="200240"/>
                  </a:lnTo>
                  <a:lnTo>
                    <a:pt x="1699" y="219860"/>
                  </a:lnTo>
                  <a:lnTo>
                    <a:pt x="680" y="240083"/>
                  </a:lnTo>
                  <a:lnTo>
                    <a:pt x="0" y="260709"/>
                  </a:lnTo>
                  <a:lnTo>
                    <a:pt x="1135" y="280810"/>
                  </a:lnTo>
                  <a:lnTo>
                    <a:pt x="3479" y="300560"/>
                  </a:lnTo>
                  <a:lnTo>
                    <a:pt x="6629" y="320077"/>
                  </a:lnTo>
                  <a:lnTo>
                    <a:pt x="11110" y="338645"/>
                  </a:lnTo>
                  <a:lnTo>
                    <a:pt x="22439" y="374092"/>
                  </a:lnTo>
                  <a:lnTo>
                    <a:pt x="39645" y="406251"/>
                  </a:lnTo>
                  <a:lnTo>
                    <a:pt x="60522" y="435624"/>
                  </a:lnTo>
                  <a:lnTo>
                    <a:pt x="83029" y="461909"/>
                  </a:lnTo>
                  <a:lnTo>
                    <a:pt x="108378" y="482586"/>
                  </a:lnTo>
                  <a:lnTo>
                    <a:pt x="135520" y="497333"/>
                  </a:lnTo>
                  <a:lnTo>
                    <a:pt x="163458" y="503887"/>
                  </a:lnTo>
                  <a:lnTo>
                    <a:pt x="189633" y="502566"/>
                  </a:lnTo>
                  <a:lnTo>
                    <a:pt x="213701" y="495100"/>
                  </a:lnTo>
                  <a:lnTo>
                    <a:pt x="244308" y="473047"/>
                  </a:lnTo>
                  <a:lnTo>
                    <a:pt x="268017" y="446404"/>
                  </a:lnTo>
                  <a:lnTo>
                    <a:pt x="284655" y="418401"/>
                  </a:lnTo>
                  <a:lnTo>
                    <a:pt x="298679" y="38054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Shape-525"/>
            <p:cNvSpPr/>
            <p:nvPr/>
          </p:nvSpPr>
          <p:spPr>
            <a:xfrm>
              <a:off x="2464594" y="4639518"/>
              <a:ext cx="254488" cy="443780"/>
            </a:xfrm>
            <a:custGeom>
              <a:avLst/>
              <a:gdLst/>
              <a:ahLst/>
              <a:cxnLst/>
              <a:rect l="0" t="0" r="0" b="0"/>
              <a:pathLst>
                <a:path w="254488" h="443780">
                  <a:moveTo>
                    <a:pt x="250031" y="11063"/>
                  </a:moveTo>
                  <a:lnTo>
                    <a:pt x="242446" y="7271"/>
                  </a:lnTo>
                  <a:lnTo>
                    <a:pt x="213313" y="2244"/>
                  </a:lnTo>
                  <a:lnTo>
                    <a:pt x="198787" y="0"/>
                  </a:lnTo>
                  <a:lnTo>
                    <a:pt x="165708" y="2910"/>
                  </a:lnTo>
                  <a:lnTo>
                    <a:pt x="150641" y="5058"/>
                  </a:lnTo>
                  <a:lnTo>
                    <a:pt x="121566" y="17256"/>
                  </a:lnTo>
                  <a:lnTo>
                    <a:pt x="102165" y="27186"/>
                  </a:lnTo>
                  <a:lnTo>
                    <a:pt x="92238" y="36485"/>
                  </a:lnTo>
                  <a:lnTo>
                    <a:pt x="76744" y="68739"/>
                  </a:lnTo>
                  <a:lnTo>
                    <a:pt x="72485" y="102595"/>
                  </a:lnTo>
                  <a:lnTo>
                    <a:pt x="71644" y="137740"/>
                  </a:lnTo>
                  <a:lnTo>
                    <a:pt x="73117" y="153089"/>
                  </a:lnTo>
                  <a:lnTo>
                    <a:pt x="79063" y="167848"/>
                  </a:lnTo>
                  <a:lnTo>
                    <a:pt x="95128" y="185753"/>
                  </a:lnTo>
                  <a:lnTo>
                    <a:pt x="122684" y="206025"/>
                  </a:lnTo>
                  <a:lnTo>
                    <a:pt x="149504" y="220524"/>
                  </a:lnTo>
                  <a:lnTo>
                    <a:pt x="181439" y="235668"/>
                  </a:lnTo>
                  <a:lnTo>
                    <a:pt x="211363" y="255677"/>
                  </a:lnTo>
                  <a:lnTo>
                    <a:pt x="237957" y="281362"/>
                  </a:lnTo>
                  <a:lnTo>
                    <a:pt x="248104" y="299736"/>
                  </a:lnTo>
                  <a:lnTo>
                    <a:pt x="254487" y="327930"/>
                  </a:lnTo>
                  <a:lnTo>
                    <a:pt x="252586" y="360185"/>
                  </a:lnTo>
                  <a:lnTo>
                    <a:pt x="242700" y="381070"/>
                  </a:lnTo>
                  <a:lnTo>
                    <a:pt x="226929" y="400142"/>
                  </a:lnTo>
                  <a:lnTo>
                    <a:pt x="194944" y="423473"/>
                  </a:lnTo>
                  <a:lnTo>
                    <a:pt x="169191" y="435392"/>
                  </a:lnTo>
                  <a:lnTo>
                    <a:pt x="139754" y="441747"/>
                  </a:lnTo>
                  <a:lnTo>
                    <a:pt x="108944" y="443779"/>
                  </a:lnTo>
                  <a:lnTo>
                    <a:pt x="79376" y="442035"/>
                  </a:lnTo>
                  <a:lnTo>
                    <a:pt x="52476" y="434382"/>
                  </a:lnTo>
                  <a:lnTo>
                    <a:pt x="29672" y="423042"/>
                  </a:lnTo>
                  <a:lnTo>
                    <a:pt x="0" y="39682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Shape-526"/>
            <p:cNvSpPr/>
            <p:nvPr/>
          </p:nvSpPr>
          <p:spPr>
            <a:xfrm>
              <a:off x="2101586" y="4689740"/>
              <a:ext cx="341578" cy="498448"/>
            </a:xfrm>
            <a:custGeom>
              <a:avLst/>
              <a:gdLst/>
              <a:ahLst/>
              <a:cxnLst/>
              <a:rect l="0" t="0" r="0" b="0"/>
              <a:pathLst>
                <a:path w="341578" h="498448">
                  <a:moveTo>
                    <a:pt x="12964" y="389466"/>
                  </a:moveTo>
                  <a:lnTo>
                    <a:pt x="38128" y="358599"/>
                  </a:lnTo>
                  <a:lnTo>
                    <a:pt x="57726" y="332519"/>
                  </a:lnTo>
                  <a:lnTo>
                    <a:pt x="83289" y="299215"/>
                  </a:lnTo>
                  <a:lnTo>
                    <a:pt x="101634" y="273155"/>
                  </a:lnTo>
                  <a:lnTo>
                    <a:pt x="120371" y="243581"/>
                  </a:lnTo>
                  <a:lnTo>
                    <a:pt x="139281" y="211915"/>
                  </a:lnTo>
                  <a:lnTo>
                    <a:pt x="158270" y="179322"/>
                  </a:lnTo>
                  <a:lnTo>
                    <a:pt x="173059" y="148431"/>
                  </a:lnTo>
                  <a:lnTo>
                    <a:pt x="184924" y="118827"/>
                  </a:lnTo>
                  <a:lnTo>
                    <a:pt x="195488" y="89795"/>
                  </a:lnTo>
                  <a:lnTo>
                    <a:pt x="206569" y="54260"/>
                  </a:lnTo>
                  <a:lnTo>
                    <a:pt x="208019" y="35698"/>
                  </a:lnTo>
                  <a:lnTo>
                    <a:pt x="207294" y="27415"/>
                  </a:lnTo>
                  <a:lnTo>
                    <a:pt x="200139" y="13977"/>
                  </a:lnTo>
                  <a:lnTo>
                    <a:pt x="189816" y="4301"/>
                  </a:lnTo>
                  <a:lnTo>
                    <a:pt x="179936" y="0"/>
                  </a:lnTo>
                  <a:lnTo>
                    <a:pt x="166019" y="2322"/>
                  </a:lnTo>
                  <a:lnTo>
                    <a:pt x="140335" y="14672"/>
                  </a:lnTo>
                  <a:lnTo>
                    <a:pt x="110499" y="35529"/>
                  </a:lnTo>
                  <a:lnTo>
                    <a:pt x="76524" y="63933"/>
                  </a:lnTo>
                  <a:lnTo>
                    <a:pt x="45555" y="99602"/>
                  </a:lnTo>
                  <a:lnTo>
                    <a:pt x="29036" y="127288"/>
                  </a:lnTo>
                  <a:lnTo>
                    <a:pt x="13757" y="158113"/>
                  </a:lnTo>
                  <a:lnTo>
                    <a:pt x="5379" y="190334"/>
                  </a:lnTo>
                  <a:lnTo>
                    <a:pt x="1655" y="223969"/>
                  </a:lnTo>
                  <a:lnTo>
                    <a:pt x="662" y="241829"/>
                  </a:lnTo>
                  <a:lnTo>
                    <a:pt x="0" y="260085"/>
                  </a:lnTo>
                  <a:lnTo>
                    <a:pt x="3498" y="295187"/>
                  </a:lnTo>
                  <a:lnTo>
                    <a:pt x="11932" y="329308"/>
                  </a:lnTo>
                  <a:lnTo>
                    <a:pt x="26264" y="362993"/>
                  </a:lnTo>
                  <a:lnTo>
                    <a:pt x="43217" y="396486"/>
                  </a:lnTo>
                  <a:lnTo>
                    <a:pt x="62922" y="428305"/>
                  </a:lnTo>
                  <a:lnTo>
                    <a:pt x="87555" y="455676"/>
                  </a:lnTo>
                  <a:lnTo>
                    <a:pt x="112261" y="476836"/>
                  </a:lnTo>
                  <a:lnTo>
                    <a:pt x="137265" y="491797"/>
                  </a:lnTo>
                  <a:lnTo>
                    <a:pt x="164253" y="498447"/>
                  </a:lnTo>
                  <a:lnTo>
                    <a:pt x="190006" y="497168"/>
                  </a:lnTo>
                  <a:lnTo>
                    <a:pt x="215474" y="488928"/>
                  </a:lnTo>
                  <a:lnTo>
                    <a:pt x="242668" y="472036"/>
                  </a:lnTo>
                  <a:lnTo>
                    <a:pt x="268513" y="449183"/>
                  </a:lnTo>
                  <a:lnTo>
                    <a:pt x="293229" y="421563"/>
                  </a:lnTo>
                  <a:lnTo>
                    <a:pt x="317443" y="388121"/>
                  </a:lnTo>
                  <a:lnTo>
                    <a:pt x="341577" y="35374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Shape-527"/>
            <p:cNvSpPr/>
            <p:nvPr/>
          </p:nvSpPr>
          <p:spPr>
            <a:xfrm>
              <a:off x="1015820" y="4686300"/>
              <a:ext cx="570094" cy="584383"/>
            </a:xfrm>
            <a:custGeom>
              <a:avLst/>
              <a:gdLst/>
              <a:ahLst/>
              <a:cxnLst/>
              <a:rect l="0" t="0" r="0" b="0"/>
              <a:pathLst>
                <a:path w="570094" h="584383">
                  <a:moveTo>
                    <a:pt x="34311" y="0"/>
                  </a:moveTo>
                  <a:lnTo>
                    <a:pt x="34311" y="31263"/>
                  </a:lnTo>
                  <a:lnTo>
                    <a:pt x="32195" y="54376"/>
                  </a:lnTo>
                  <a:lnTo>
                    <a:pt x="28608" y="82111"/>
                  </a:lnTo>
                  <a:lnTo>
                    <a:pt x="24368" y="115604"/>
                  </a:lnTo>
                  <a:lnTo>
                    <a:pt x="22126" y="134219"/>
                  </a:lnTo>
                  <a:lnTo>
                    <a:pt x="19838" y="153773"/>
                  </a:lnTo>
                  <a:lnTo>
                    <a:pt x="17519" y="173953"/>
                  </a:lnTo>
                  <a:lnTo>
                    <a:pt x="15179" y="195344"/>
                  </a:lnTo>
                  <a:lnTo>
                    <a:pt x="12825" y="217542"/>
                  </a:lnTo>
                  <a:lnTo>
                    <a:pt x="10462" y="240278"/>
                  </a:lnTo>
                  <a:lnTo>
                    <a:pt x="8093" y="262579"/>
                  </a:lnTo>
                  <a:lnTo>
                    <a:pt x="5720" y="284590"/>
                  </a:lnTo>
                  <a:lnTo>
                    <a:pt x="3344" y="306408"/>
                  </a:lnTo>
                  <a:lnTo>
                    <a:pt x="1760" y="328097"/>
                  </a:lnTo>
                  <a:lnTo>
                    <a:pt x="704" y="349700"/>
                  </a:lnTo>
                  <a:lnTo>
                    <a:pt x="0" y="371246"/>
                  </a:lnTo>
                  <a:lnTo>
                    <a:pt x="325" y="391960"/>
                  </a:lnTo>
                  <a:lnTo>
                    <a:pt x="1335" y="412119"/>
                  </a:lnTo>
                  <a:lnTo>
                    <a:pt x="2802" y="431909"/>
                  </a:lnTo>
                  <a:lnTo>
                    <a:pt x="4574" y="450658"/>
                  </a:lnTo>
                  <a:lnTo>
                    <a:pt x="8659" y="486307"/>
                  </a:lnTo>
                  <a:lnTo>
                    <a:pt x="17354" y="516439"/>
                  </a:lnTo>
                  <a:lnTo>
                    <a:pt x="29156" y="542266"/>
                  </a:lnTo>
                  <a:lnTo>
                    <a:pt x="42339" y="564328"/>
                  </a:lnTo>
                  <a:lnTo>
                    <a:pt x="58252" y="578366"/>
                  </a:lnTo>
                  <a:lnTo>
                    <a:pt x="66940" y="583221"/>
                  </a:lnTo>
                  <a:lnTo>
                    <a:pt x="87178" y="584382"/>
                  </a:lnTo>
                  <a:lnTo>
                    <a:pt x="98131" y="582470"/>
                  </a:lnTo>
                  <a:lnTo>
                    <a:pt x="118767" y="571877"/>
                  </a:lnTo>
                  <a:lnTo>
                    <a:pt x="139316" y="553412"/>
                  </a:lnTo>
                  <a:lnTo>
                    <a:pt x="161678" y="524038"/>
                  </a:lnTo>
                  <a:lnTo>
                    <a:pt x="172404" y="504934"/>
                  </a:lnTo>
                  <a:lnTo>
                    <a:pt x="182729" y="483467"/>
                  </a:lnTo>
                  <a:lnTo>
                    <a:pt x="192788" y="460423"/>
                  </a:lnTo>
                  <a:lnTo>
                    <a:pt x="201875" y="435536"/>
                  </a:lnTo>
                  <a:lnTo>
                    <a:pt x="210314" y="409420"/>
                  </a:lnTo>
                  <a:lnTo>
                    <a:pt x="218321" y="382484"/>
                  </a:lnTo>
                  <a:lnTo>
                    <a:pt x="226041" y="355002"/>
                  </a:lnTo>
                  <a:lnTo>
                    <a:pt x="233569" y="327156"/>
                  </a:lnTo>
                  <a:lnTo>
                    <a:pt x="240968" y="299066"/>
                  </a:lnTo>
                  <a:lnTo>
                    <a:pt x="247489" y="271609"/>
                  </a:lnTo>
                  <a:lnTo>
                    <a:pt x="253423" y="244573"/>
                  </a:lnTo>
                  <a:lnTo>
                    <a:pt x="258967" y="217817"/>
                  </a:lnTo>
                  <a:lnTo>
                    <a:pt x="264251" y="194424"/>
                  </a:lnTo>
                  <a:lnTo>
                    <a:pt x="269360" y="173272"/>
                  </a:lnTo>
                  <a:lnTo>
                    <a:pt x="274354" y="153615"/>
                  </a:lnTo>
                  <a:lnTo>
                    <a:pt x="282020" y="119073"/>
                  </a:lnTo>
                  <a:lnTo>
                    <a:pt x="288073" y="90228"/>
                  </a:lnTo>
                  <a:lnTo>
                    <a:pt x="295943" y="62982"/>
                  </a:lnTo>
                  <a:lnTo>
                    <a:pt x="300875" y="55773"/>
                  </a:lnTo>
                  <a:lnTo>
                    <a:pt x="303302" y="55438"/>
                  </a:lnTo>
                  <a:lnTo>
                    <a:pt x="305713" y="56803"/>
                  </a:lnTo>
                  <a:lnTo>
                    <a:pt x="308115" y="59300"/>
                  </a:lnTo>
                  <a:lnTo>
                    <a:pt x="317672" y="87708"/>
                  </a:lnTo>
                  <a:lnTo>
                    <a:pt x="322439" y="111213"/>
                  </a:lnTo>
                  <a:lnTo>
                    <a:pt x="327203" y="139651"/>
                  </a:lnTo>
                  <a:lnTo>
                    <a:pt x="331967" y="171605"/>
                  </a:lnTo>
                  <a:lnTo>
                    <a:pt x="336730" y="206973"/>
                  </a:lnTo>
                  <a:lnTo>
                    <a:pt x="339111" y="226088"/>
                  </a:lnTo>
                  <a:lnTo>
                    <a:pt x="341492" y="245975"/>
                  </a:lnTo>
                  <a:lnTo>
                    <a:pt x="343874" y="266378"/>
                  </a:lnTo>
                  <a:lnTo>
                    <a:pt x="347842" y="286328"/>
                  </a:lnTo>
                  <a:lnTo>
                    <a:pt x="352870" y="305980"/>
                  </a:lnTo>
                  <a:lnTo>
                    <a:pt x="358602" y="325430"/>
                  </a:lnTo>
                  <a:lnTo>
                    <a:pt x="364011" y="343953"/>
                  </a:lnTo>
                  <a:lnTo>
                    <a:pt x="374255" y="379351"/>
                  </a:lnTo>
                  <a:lnTo>
                    <a:pt x="386216" y="413605"/>
                  </a:lnTo>
                  <a:lnTo>
                    <a:pt x="399470" y="445762"/>
                  </a:lnTo>
                  <a:lnTo>
                    <a:pt x="413298" y="473283"/>
                  </a:lnTo>
                  <a:lnTo>
                    <a:pt x="438263" y="507297"/>
                  </a:lnTo>
                  <a:lnTo>
                    <a:pt x="456468" y="521270"/>
                  </a:lnTo>
                  <a:lnTo>
                    <a:pt x="475143" y="529332"/>
                  </a:lnTo>
                  <a:lnTo>
                    <a:pt x="494026" y="532915"/>
                  </a:lnTo>
                  <a:lnTo>
                    <a:pt x="513002" y="528157"/>
                  </a:lnTo>
                  <a:lnTo>
                    <a:pt x="532019" y="516518"/>
                  </a:lnTo>
                  <a:lnTo>
                    <a:pt x="570093" y="47863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Shape-528"/>
            <p:cNvSpPr/>
            <p:nvPr/>
          </p:nvSpPr>
          <p:spPr>
            <a:xfrm>
              <a:off x="742952" y="4357688"/>
              <a:ext cx="57149" cy="979542"/>
            </a:xfrm>
            <a:custGeom>
              <a:avLst/>
              <a:gdLst/>
              <a:ahLst/>
              <a:cxnLst/>
              <a:rect l="0" t="0" r="0" b="0"/>
              <a:pathLst>
                <a:path w="57149" h="979542">
                  <a:moveTo>
                    <a:pt x="14286" y="0"/>
                  </a:moveTo>
                  <a:lnTo>
                    <a:pt x="12169" y="28593"/>
                  </a:lnTo>
                  <a:lnTo>
                    <a:pt x="8631" y="61388"/>
                  </a:lnTo>
                  <a:lnTo>
                    <a:pt x="7010" y="89990"/>
                  </a:lnTo>
                  <a:lnTo>
                    <a:pt x="5466" y="107618"/>
                  </a:lnTo>
                  <a:lnTo>
                    <a:pt x="3644" y="126514"/>
                  </a:lnTo>
                  <a:lnTo>
                    <a:pt x="2428" y="147049"/>
                  </a:lnTo>
                  <a:lnTo>
                    <a:pt x="1618" y="168676"/>
                  </a:lnTo>
                  <a:lnTo>
                    <a:pt x="1078" y="191032"/>
                  </a:lnTo>
                  <a:lnTo>
                    <a:pt x="718" y="215460"/>
                  </a:lnTo>
                  <a:lnTo>
                    <a:pt x="478" y="241272"/>
                  </a:lnTo>
                  <a:lnTo>
                    <a:pt x="318" y="268004"/>
                  </a:lnTo>
                  <a:lnTo>
                    <a:pt x="211" y="296938"/>
                  </a:lnTo>
                  <a:lnTo>
                    <a:pt x="140" y="327340"/>
                  </a:lnTo>
                  <a:lnTo>
                    <a:pt x="93" y="358720"/>
                  </a:lnTo>
                  <a:lnTo>
                    <a:pt x="61" y="389959"/>
                  </a:lnTo>
                  <a:lnTo>
                    <a:pt x="40" y="421104"/>
                  </a:lnTo>
                  <a:lnTo>
                    <a:pt x="26" y="452185"/>
                  </a:lnTo>
                  <a:lnTo>
                    <a:pt x="17" y="483225"/>
                  </a:lnTo>
                  <a:lnTo>
                    <a:pt x="10" y="514238"/>
                  </a:lnTo>
                  <a:lnTo>
                    <a:pt x="6" y="545231"/>
                  </a:lnTo>
                  <a:lnTo>
                    <a:pt x="4" y="575419"/>
                  </a:lnTo>
                  <a:lnTo>
                    <a:pt x="2" y="605068"/>
                  </a:lnTo>
                  <a:lnTo>
                    <a:pt x="0" y="634360"/>
                  </a:lnTo>
                  <a:lnTo>
                    <a:pt x="793" y="662619"/>
                  </a:lnTo>
                  <a:lnTo>
                    <a:pt x="2116" y="690189"/>
                  </a:lnTo>
                  <a:lnTo>
                    <a:pt x="3791" y="717301"/>
                  </a:lnTo>
                  <a:lnTo>
                    <a:pt x="4908" y="743313"/>
                  </a:lnTo>
                  <a:lnTo>
                    <a:pt x="5652" y="768591"/>
                  </a:lnTo>
                  <a:lnTo>
                    <a:pt x="6149" y="793382"/>
                  </a:lnTo>
                  <a:lnTo>
                    <a:pt x="6480" y="816258"/>
                  </a:lnTo>
                  <a:lnTo>
                    <a:pt x="6700" y="837859"/>
                  </a:lnTo>
                  <a:lnTo>
                    <a:pt x="6848" y="858611"/>
                  </a:lnTo>
                  <a:lnTo>
                    <a:pt x="6946" y="877207"/>
                  </a:lnTo>
                  <a:lnTo>
                    <a:pt x="7055" y="910570"/>
                  </a:lnTo>
                  <a:lnTo>
                    <a:pt x="3324" y="944750"/>
                  </a:lnTo>
                  <a:lnTo>
                    <a:pt x="983" y="966167"/>
                  </a:lnTo>
                  <a:lnTo>
                    <a:pt x="2553" y="975243"/>
                  </a:lnTo>
                  <a:lnTo>
                    <a:pt x="4082" y="978774"/>
                  </a:lnTo>
                  <a:lnTo>
                    <a:pt x="5102" y="979541"/>
                  </a:lnTo>
                  <a:lnTo>
                    <a:pt x="5782" y="978465"/>
                  </a:lnTo>
                  <a:lnTo>
                    <a:pt x="16910" y="944610"/>
                  </a:lnTo>
                  <a:lnTo>
                    <a:pt x="29351" y="910651"/>
                  </a:lnTo>
                  <a:lnTo>
                    <a:pt x="38444" y="883365"/>
                  </a:lnTo>
                  <a:lnTo>
                    <a:pt x="47777" y="852716"/>
                  </a:lnTo>
                  <a:lnTo>
                    <a:pt x="57148" y="82153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15362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colored pencils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2133600"/>
            <a:ext cx="5715000" cy="3803073"/>
          </a:xfrm>
        </p:spPr>
      </p:pic>
      <p:grpSp>
        <p:nvGrpSpPr>
          <p:cNvPr id="31" name="SMARTInkShape-Group171"/>
          <p:cNvGrpSpPr/>
          <p:nvPr/>
        </p:nvGrpSpPr>
        <p:grpSpPr>
          <a:xfrm>
            <a:off x="931793" y="942975"/>
            <a:ext cx="862277" cy="1067350"/>
            <a:chOff x="931793" y="942975"/>
            <a:chExt cx="862277" cy="1067350"/>
          </a:xfrm>
        </p:grpSpPr>
        <p:sp>
          <p:nvSpPr>
            <p:cNvPr id="28" name="SMARTInkShape-529"/>
            <p:cNvSpPr/>
            <p:nvPr/>
          </p:nvSpPr>
          <p:spPr>
            <a:xfrm>
              <a:off x="1500188" y="1351656"/>
              <a:ext cx="293882" cy="489319"/>
            </a:xfrm>
            <a:custGeom>
              <a:avLst/>
              <a:gdLst/>
              <a:ahLst/>
              <a:cxnLst/>
              <a:rect l="0" t="0" r="0" b="0"/>
              <a:pathLst>
                <a:path w="293882" h="489319">
                  <a:moveTo>
                    <a:pt x="235743" y="34232"/>
                  </a:moveTo>
                  <a:lnTo>
                    <a:pt x="239536" y="30439"/>
                  </a:lnTo>
                  <a:lnTo>
                    <a:pt x="239859" y="27735"/>
                  </a:lnTo>
                  <a:lnTo>
                    <a:pt x="238102" y="20496"/>
                  </a:lnTo>
                  <a:lnTo>
                    <a:pt x="232650" y="11288"/>
                  </a:lnTo>
                  <a:lnTo>
                    <a:pt x="222215" y="3533"/>
                  </a:lnTo>
                  <a:lnTo>
                    <a:pt x="205277" y="0"/>
                  </a:lnTo>
                  <a:lnTo>
                    <a:pt x="188969" y="2746"/>
                  </a:lnTo>
                  <a:lnTo>
                    <a:pt x="155825" y="15344"/>
                  </a:lnTo>
                  <a:lnTo>
                    <a:pt x="121267" y="34880"/>
                  </a:lnTo>
                  <a:lnTo>
                    <a:pt x="96626" y="53410"/>
                  </a:lnTo>
                  <a:lnTo>
                    <a:pt x="85162" y="71399"/>
                  </a:lnTo>
                  <a:lnTo>
                    <a:pt x="76738" y="99396"/>
                  </a:lnTo>
                  <a:lnTo>
                    <a:pt x="76800" y="129034"/>
                  </a:lnTo>
                  <a:lnTo>
                    <a:pt x="86256" y="148332"/>
                  </a:lnTo>
                  <a:lnTo>
                    <a:pt x="118197" y="182800"/>
                  </a:lnTo>
                  <a:lnTo>
                    <a:pt x="153290" y="205252"/>
                  </a:lnTo>
                  <a:lnTo>
                    <a:pt x="177930" y="219778"/>
                  </a:lnTo>
                  <a:lnTo>
                    <a:pt x="211999" y="243460"/>
                  </a:lnTo>
                  <a:lnTo>
                    <a:pt x="242202" y="270586"/>
                  </a:lnTo>
                  <a:lnTo>
                    <a:pt x="269142" y="300848"/>
                  </a:lnTo>
                  <a:lnTo>
                    <a:pt x="287973" y="334950"/>
                  </a:lnTo>
                  <a:lnTo>
                    <a:pt x="293881" y="358384"/>
                  </a:lnTo>
                  <a:lnTo>
                    <a:pt x="291951" y="393890"/>
                  </a:lnTo>
                  <a:lnTo>
                    <a:pt x="280091" y="428752"/>
                  </a:lnTo>
                  <a:lnTo>
                    <a:pt x="265507" y="449551"/>
                  </a:lnTo>
                  <a:lnTo>
                    <a:pt x="235654" y="471526"/>
                  </a:lnTo>
                  <a:lnTo>
                    <a:pt x="211098" y="480733"/>
                  </a:lnTo>
                  <a:lnTo>
                    <a:pt x="183515" y="486676"/>
                  </a:lnTo>
                  <a:lnTo>
                    <a:pt x="152735" y="489318"/>
                  </a:lnTo>
                  <a:lnTo>
                    <a:pt x="122651" y="486259"/>
                  </a:lnTo>
                  <a:lnTo>
                    <a:pt x="94199" y="478814"/>
                  </a:lnTo>
                  <a:lnTo>
                    <a:pt x="68324" y="467567"/>
                  </a:lnTo>
                  <a:lnTo>
                    <a:pt x="35237" y="444056"/>
                  </a:lnTo>
                  <a:lnTo>
                    <a:pt x="8606" y="410842"/>
                  </a:lnTo>
                  <a:lnTo>
                    <a:pt x="0" y="39856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530"/>
            <p:cNvSpPr/>
            <p:nvPr/>
          </p:nvSpPr>
          <p:spPr>
            <a:xfrm>
              <a:off x="931793" y="942975"/>
              <a:ext cx="68333" cy="1067350"/>
            </a:xfrm>
            <a:custGeom>
              <a:avLst/>
              <a:gdLst/>
              <a:ahLst/>
              <a:cxnLst/>
              <a:rect l="0" t="0" r="0" b="0"/>
              <a:pathLst>
                <a:path w="68333" h="1067350">
                  <a:moveTo>
                    <a:pt x="68332" y="0"/>
                  </a:moveTo>
                  <a:lnTo>
                    <a:pt x="64540" y="27471"/>
                  </a:lnTo>
                  <a:lnTo>
                    <a:pt x="62678" y="52955"/>
                  </a:lnTo>
                  <a:lnTo>
                    <a:pt x="61056" y="87829"/>
                  </a:lnTo>
                  <a:lnTo>
                    <a:pt x="59513" y="109353"/>
                  </a:lnTo>
                  <a:lnTo>
                    <a:pt x="57690" y="132433"/>
                  </a:lnTo>
                  <a:lnTo>
                    <a:pt x="55681" y="158139"/>
                  </a:lnTo>
                  <a:lnTo>
                    <a:pt x="53548" y="185595"/>
                  </a:lnTo>
                  <a:lnTo>
                    <a:pt x="51332" y="214217"/>
                  </a:lnTo>
                  <a:lnTo>
                    <a:pt x="49061" y="245205"/>
                  </a:lnTo>
                  <a:lnTo>
                    <a:pt x="46754" y="277770"/>
                  </a:lnTo>
                  <a:lnTo>
                    <a:pt x="44421" y="311386"/>
                  </a:lnTo>
                  <a:lnTo>
                    <a:pt x="42073" y="347291"/>
                  </a:lnTo>
                  <a:lnTo>
                    <a:pt x="39713" y="384721"/>
                  </a:lnTo>
                  <a:lnTo>
                    <a:pt x="37347" y="423168"/>
                  </a:lnTo>
                  <a:lnTo>
                    <a:pt x="35769" y="461500"/>
                  </a:lnTo>
                  <a:lnTo>
                    <a:pt x="34717" y="499754"/>
                  </a:lnTo>
                  <a:lnTo>
                    <a:pt x="34016" y="537957"/>
                  </a:lnTo>
                  <a:lnTo>
                    <a:pt x="32755" y="576125"/>
                  </a:lnTo>
                  <a:lnTo>
                    <a:pt x="31120" y="614271"/>
                  </a:lnTo>
                  <a:lnTo>
                    <a:pt x="29236" y="652401"/>
                  </a:lnTo>
                  <a:lnTo>
                    <a:pt x="27187" y="688934"/>
                  </a:lnTo>
                  <a:lnTo>
                    <a:pt x="25027" y="724402"/>
                  </a:lnTo>
                  <a:lnTo>
                    <a:pt x="22793" y="759160"/>
                  </a:lnTo>
                  <a:lnTo>
                    <a:pt x="21304" y="791063"/>
                  </a:lnTo>
                  <a:lnTo>
                    <a:pt x="20311" y="821063"/>
                  </a:lnTo>
                  <a:lnTo>
                    <a:pt x="19649" y="849794"/>
                  </a:lnTo>
                  <a:lnTo>
                    <a:pt x="18415" y="876092"/>
                  </a:lnTo>
                  <a:lnTo>
                    <a:pt x="16797" y="900767"/>
                  </a:lnTo>
                  <a:lnTo>
                    <a:pt x="14926" y="924362"/>
                  </a:lnTo>
                  <a:lnTo>
                    <a:pt x="12884" y="945647"/>
                  </a:lnTo>
                  <a:lnTo>
                    <a:pt x="10729" y="965394"/>
                  </a:lnTo>
                  <a:lnTo>
                    <a:pt x="7012" y="999770"/>
                  </a:lnTo>
                  <a:lnTo>
                    <a:pt x="5360" y="1025632"/>
                  </a:lnTo>
                  <a:lnTo>
                    <a:pt x="3506" y="1060020"/>
                  </a:lnTo>
                  <a:lnTo>
                    <a:pt x="2096" y="1063868"/>
                  </a:lnTo>
                  <a:lnTo>
                    <a:pt x="0" y="1067349"/>
                  </a:lnTo>
                  <a:lnTo>
                    <a:pt x="552" y="1067166"/>
                  </a:lnTo>
                  <a:lnTo>
                    <a:pt x="1714" y="1066250"/>
                  </a:lnTo>
                  <a:lnTo>
                    <a:pt x="11419" y="1030958"/>
                  </a:lnTo>
                  <a:lnTo>
                    <a:pt x="18326" y="101441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531"/>
            <p:cNvSpPr/>
            <p:nvPr/>
          </p:nvSpPr>
          <p:spPr>
            <a:xfrm>
              <a:off x="1179554" y="1393031"/>
              <a:ext cx="265342" cy="513628"/>
            </a:xfrm>
            <a:custGeom>
              <a:avLst/>
              <a:gdLst/>
              <a:ahLst/>
              <a:cxnLst/>
              <a:rect l="0" t="0" r="0" b="0"/>
              <a:pathLst>
                <a:path w="265342" h="513628">
                  <a:moveTo>
                    <a:pt x="92034" y="0"/>
                  </a:moveTo>
                  <a:lnTo>
                    <a:pt x="75940" y="9943"/>
                  </a:lnTo>
                  <a:lnTo>
                    <a:pt x="60250" y="32127"/>
                  </a:lnTo>
                  <a:lnTo>
                    <a:pt x="46545" y="62789"/>
                  </a:lnTo>
                  <a:lnTo>
                    <a:pt x="37156" y="88231"/>
                  </a:lnTo>
                  <a:lnTo>
                    <a:pt x="27691" y="119647"/>
                  </a:lnTo>
                  <a:lnTo>
                    <a:pt x="18193" y="154777"/>
                  </a:lnTo>
                  <a:lnTo>
                    <a:pt x="13438" y="173035"/>
                  </a:lnTo>
                  <a:lnTo>
                    <a:pt x="8680" y="191557"/>
                  </a:lnTo>
                  <a:lnTo>
                    <a:pt x="5508" y="211048"/>
                  </a:lnTo>
                  <a:lnTo>
                    <a:pt x="3394" y="231186"/>
                  </a:lnTo>
                  <a:lnTo>
                    <a:pt x="1984" y="251755"/>
                  </a:lnTo>
                  <a:lnTo>
                    <a:pt x="1044" y="271818"/>
                  </a:lnTo>
                  <a:lnTo>
                    <a:pt x="418" y="291544"/>
                  </a:lnTo>
                  <a:lnTo>
                    <a:pt x="0" y="311044"/>
                  </a:lnTo>
                  <a:lnTo>
                    <a:pt x="515" y="329600"/>
                  </a:lnTo>
                  <a:lnTo>
                    <a:pt x="3205" y="365035"/>
                  </a:lnTo>
                  <a:lnTo>
                    <a:pt x="9162" y="397188"/>
                  </a:lnTo>
                  <a:lnTo>
                    <a:pt x="18689" y="426559"/>
                  </a:lnTo>
                  <a:lnTo>
                    <a:pt x="33507" y="452843"/>
                  </a:lnTo>
                  <a:lnTo>
                    <a:pt x="59699" y="486160"/>
                  </a:lnTo>
                  <a:lnTo>
                    <a:pt x="91361" y="508555"/>
                  </a:lnTo>
                  <a:lnTo>
                    <a:pt x="114224" y="513627"/>
                  </a:lnTo>
                  <a:lnTo>
                    <a:pt x="137615" y="512441"/>
                  </a:lnTo>
                  <a:lnTo>
                    <a:pt x="161240" y="506622"/>
                  </a:lnTo>
                  <a:lnTo>
                    <a:pt x="196853" y="479252"/>
                  </a:lnTo>
                  <a:lnTo>
                    <a:pt x="218524" y="452184"/>
                  </a:lnTo>
                  <a:lnTo>
                    <a:pt x="237152" y="419252"/>
                  </a:lnTo>
                  <a:lnTo>
                    <a:pt x="244341" y="399358"/>
                  </a:lnTo>
                  <a:lnTo>
                    <a:pt x="250722" y="378157"/>
                  </a:lnTo>
                  <a:lnTo>
                    <a:pt x="255770" y="355293"/>
                  </a:lnTo>
                  <a:lnTo>
                    <a:pt x="259928" y="331318"/>
                  </a:lnTo>
                  <a:lnTo>
                    <a:pt x="263495" y="306604"/>
                  </a:lnTo>
                  <a:lnTo>
                    <a:pt x="265078" y="282190"/>
                  </a:lnTo>
                  <a:lnTo>
                    <a:pt x="265341" y="257977"/>
                  </a:lnTo>
                  <a:lnTo>
                    <a:pt x="264722" y="233897"/>
                  </a:lnTo>
                  <a:lnTo>
                    <a:pt x="262721" y="210700"/>
                  </a:lnTo>
                  <a:lnTo>
                    <a:pt x="259800" y="188092"/>
                  </a:lnTo>
                  <a:lnTo>
                    <a:pt x="256266" y="165876"/>
                  </a:lnTo>
                  <a:lnTo>
                    <a:pt x="251528" y="146303"/>
                  </a:lnTo>
                  <a:lnTo>
                    <a:pt x="239914" y="111855"/>
                  </a:lnTo>
                  <a:lnTo>
                    <a:pt x="226814" y="82786"/>
                  </a:lnTo>
                  <a:lnTo>
                    <a:pt x="212261" y="58225"/>
                  </a:lnTo>
                  <a:lnTo>
                    <a:pt x="195210" y="39372"/>
                  </a:lnTo>
                  <a:lnTo>
                    <a:pt x="177048" y="29405"/>
                  </a:lnTo>
                  <a:lnTo>
                    <a:pt x="148973" y="23794"/>
                  </a:lnTo>
                  <a:lnTo>
                    <a:pt x="139518" y="23006"/>
                  </a:lnTo>
                  <a:lnTo>
                    <a:pt x="120546" y="28481"/>
                  </a:lnTo>
                  <a:lnTo>
                    <a:pt x="86289" y="51399"/>
                  </a:lnTo>
                  <a:lnTo>
                    <a:pt x="63873" y="75643"/>
                  </a:lnTo>
                  <a:lnTo>
                    <a:pt x="55705" y="93680"/>
                  </a:lnTo>
                  <a:lnTo>
                    <a:pt x="51107" y="121684"/>
                  </a:lnTo>
                  <a:lnTo>
                    <a:pt x="50462" y="131129"/>
                  </a:lnTo>
                  <a:lnTo>
                    <a:pt x="56095" y="147973"/>
                  </a:lnTo>
                  <a:lnTo>
                    <a:pt x="70602" y="1714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" name="SMARTInkShape-Group172"/>
          <p:cNvGrpSpPr/>
          <p:nvPr/>
        </p:nvGrpSpPr>
        <p:grpSpPr>
          <a:xfrm>
            <a:off x="2386052" y="1071563"/>
            <a:ext cx="1685887" cy="1174809"/>
            <a:chOff x="2386052" y="1071563"/>
            <a:chExt cx="1685887" cy="1174809"/>
          </a:xfrm>
        </p:grpSpPr>
        <p:sp>
          <p:nvSpPr>
            <p:cNvPr id="32" name="SMARTInkShape-532"/>
            <p:cNvSpPr/>
            <p:nvPr/>
          </p:nvSpPr>
          <p:spPr>
            <a:xfrm>
              <a:off x="3673977" y="1580768"/>
              <a:ext cx="183649" cy="313270"/>
            </a:xfrm>
            <a:custGeom>
              <a:avLst/>
              <a:gdLst/>
              <a:ahLst/>
              <a:cxnLst/>
              <a:rect l="0" t="0" r="0" b="0"/>
              <a:pathLst>
                <a:path w="183649" h="313270">
                  <a:moveTo>
                    <a:pt x="12198" y="176595"/>
                  </a:moveTo>
                  <a:lnTo>
                    <a:pt x="22141" y="176595"/>
                  </a:lnTo>
                  <a:lnTo>
                    <a:pt x="26671" y="174478"/>
                  </a:lnTo>
                  <a:lnTo>
                    <a:pt x="57728" y="150965"/>
                  </a:lnTo>
                  <a:lnTo>
                    <a:pt x="81292" y="122684"/>
                  </a:lnTo>
                  <a:lnTo>
                    <a:pt x="99345" y="92623"/>
                  </a:lnTo>
                  <a:lnTo>
                    <a:pt x="112191" y="61138"/>
                  </a:lnTo>
                  <a:lnTo>
                    <a:pt x="122055" y="28552"/>
                  </a:lnTo>
                  <a:lnTo>
                    <a:pt x="121084" y="16606"/>
                  </a:lnTo>
                  <a:lnTo>
                    <a:pt x="118006" y="8122"/>
                  </a:lnTo>
                  <a:lnTo>
                    <a:pt x="116074" y="4748"/>
                  </a:lnTo>
                  <a:lnTo>
                    <a:pt x="113199" y="2499"/>
                  </a:lnTo>
                  <a:lnTo>
                    <a:pt x="105771" y="0"/>
                  </a:lnTo>
                  <a:lnTo>
                    <a:pt x="95061" y="3123"/>
                  </a:lnTo>
                  <a:lnTo>
                    <a:pt x="77760" y="13806"/>
                  </a:lnTo>
                  <a:lnTo>
                    <a:pt x="47143" y="43591"/>
                  </a:lnTo>
                  <a:lnTo>
                    <a:pt x="27050" y="74039"/>
                  </a:lnTo>
                  <a:lnTo>
                    <a:pt x="11483" y="108196"/>
                  </a:lnTo>
                  <a:lnTo>
                    <a:pt x="2285" y="143452"/>
                  </a:lnTo>
                  <a:lnTo>
                    <a:pt x="0" y="179033"/>
                  </a:lnTo>
                  <a:lnTo>
                    <a:pt x="3998" y="214712"/>
                  </a:lnTo>
                  <a:lnTo>
                    <a:pt x="11003" y="249625"/>
                  </a:lnTo>
                  <a:lnTo>
                    <a:pt x="23574" y="279636"/>
                  </a:lnTo>
                  <a:lnTo>
                    <a:pt x="35510" y="296210"/>
                  </a:lnTo>
                  <a:lnTo>
                    <a:pt x="50869" y="307280"/>
                  </a:lnTo>
                  <a:lnTo>
                    <a:pt x="67485" y="313258"/>
                  </a:lnTo>
                  <a:lnTo>
                    <a:pt x="82808" y="313269"/>
                  </a:lnTo>
                  <a:lnTo>
                    <a:pt x="108614" y="305021"/>
                  </a:lnTo>
                  <a:lnTo>
                    <a:pt x="136368" y="281145"/>
                  </a:lnTo>
                  <a:lnTo>
                    <a:pt x="155226" y="257987"/>
                  </a:lnTo>
                  <a:lnTo>
                    <a:pt x="183648" y="21945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Shape-533"/>
            <p:cNvSpPr/>
            <p:nvPr/>
          </p:nvSpPr>
          <p:spPr>
            <a:xfrm>
              <a:off x="2907543" y="1521619"/>
              <a:ext cx="269028" cy="724753"/>
            </a:xfrm>
            <a:custGeom>
              <a:avLst/>
              <a:gdLst/>
              <a:ahLst/>
              <a:cxnLst/>
              <a:rect l="0" t="0" r="0" b="0"/>
              <a:pathLst>
                <a:path w="269028" h="724753">
                  <a:moveTo>
                    <a:pt x="64257" y="0"/>
                  </a:moveTo>
                  <a:lnTo>
                    <a:pt x="64257" y="31660"/>
                  </a:lnTo>
                  <a:lnTo>
                    <a:pt x="63463" y="64237"/>
                  </a:lnTo>
                  <a:lnTo>
                    <a:pt x="60465" y="95754"/>
                  </a:lnTo>
                  <a:lnTo>
                    <a:pt x="58554" y="114636"/>
                  </a:lnTo>
                  <a:lnTo>
                    <a:pt x="56486" y="135161"/>
                  </a:lnTo>
                  <a:lnTo>
                    <a:pt x="54314" y="156783"/>
                  </a:lnTo>
                  <a:lnTo>
                    <a:pt x="52072" y="179928"/>
                  </a:lnTo>
                  <a:lnTo>
                    <a:pt x="49784" y="204089"/>
                  </a:lnTo>
                  <a:lnTo>
                    <a:pt x="47464" y="228928"/>
                  </a:lnTo>
                  <a:lnTo>
                    <a:pt x="45124" y="255806"/>
                  </a:lnTo>
                  <a:lnTo>
                    <a:pt x="42771" y="284044"/>
                  </a:lnTo>
                  <a:lnTo>
                    <a:pt x="40408" y="313187"/>
                  </a:lnTo>
                  <a:lnTo>
                    <a:pt x="37245" y="341348"/>
                  </a:lnTo>
                  <a:lnTo>
                    <a:pt x="33549" y="368853"/>
                  </a:lnTo>
                  <a:lnTo>
                    <a:pt x="29497" y="395920"/>
                  </a:lnTo>
                  <a:lnTo>
                    <a:pt x="26796" y="422697"/>
                  </a:lnTo>
                  <a:lnTo>
                    <a:pt x="24996" y="449279"/>
                  </a:lnTo>
                  <a:lnTo>
                    <a:pt x="23796" y="475732"/>
                  </a:lnTo>
                  <a:lnTo>
                    <a:pt x="22201" y="500511"/>
                  </a:lnTo>
                  <a:lnTo>
                    <a:pt x="20345" y="524174"/>
                  </a:lnTo>
                  <a:lnTo>
                    <a:pt x="18314" y="547093"/>
                  </a:lnTo>
                  <a:lnTo>
                    <a:pt x="16165" y="568722"/>
                  </a:lnTo>
                  <a:lnTo>
                    <a:pt x="13940" y="589492"/>
                  </a:lnTo>
                  <a:lnTo>
                    <a:pt x="11662" y="609688"/>
                  </a:lnTo>
                  <a:lnTo>
                    <a:pt x="7015" y="642712"/>
                  </a:lnTo>
                  <a:lnTo>
                    <a:pt x="3097" y="669825"/>
                  </a:lnTo>
                  <a:lnTo>
                    <a:pt x="892" y="701351"/>
                  </a:lnTo>
                  <a:lnTo>
                    <a:pt x="86" y="724752"/>
                  </a:lnTo>
                  <a:lnTo>
                    <a:pt x="0" y="719919"/>
                  </a:lnTo>
                  <a:lnTo>
                    <a:pt x="5674" y="684572"/>
                  </a:lnTo>
                  <a:lnTo>
                    <a:pt x="9910" y="653769"/>
                  </a:lnTo>
                  <a:lnTo>
                    <a:pt x="12150" y="635077"/>
                  </a:lnTo>
                  <a:lnTo>
                    <a:pt x="14438" y="614678"/>
                  </a:lnTo>
                  <a:lnTo>
                    <a:pt x="16757" y="593142"/>
                  </a:lnTo>
                  <a:lnTo>
                    <a:pt x="18303" y="567671"/>
                  </a:lnTo>
                  <a:lnTo>
                    <a:pt x="19333" y="539579"/>
                  </a:lnTo>
                  <a:lnTo>
                    <a:pt x="20021" y="509738"/>
                  </a:lnTo>
                  <a:lnTo>
                    <a:pt x="22066" y="477938"/>
                  </a:lnTo>
                  <a:lnTo>
                    <a:pt x="25017" y="444831"/>
                  </a:lnTo>
                  <a:lnTo>
                    <a:pt x="28572" y="410854"/>
                  </a:lnTo>
                  <a:lnTo>
                    <a:pt x="32529" y="377090"/>
                  </a:lnTo>
                  <a:lnTo>
                    <a:pt x="36756" y="343468"/>
                  </a:lnTo>
                  <a:lnTo>
                    <a:pt x="41160" y="309941"/>
                  </a:lnTo>
                  <a:lnTo>
                    <a:pt x="45684" y="277271"/>
                  </a:lnTo>
                  <a:lnTo>
                    <a:pt x="50288" y="245172"/>
                  </a:lnTo>
                  <a:lnTo>
                    <a:pt x="54944" y="213455"/>
                  </a:lnTo>
                  <a:lnTo>
                    <a:pt x="60430" y="185165"/>
                  </a:lnTo>
                  <a:lnTo>
                    <a:pt x="66468" y="159162"/>
                  </a:lnTo>
                  <a:lnTo>
                    <a:pt x="72875" y="134683"/>
                  </a:lnTo>
                  <a:lnTo>
                    <a:pt x="80321" y="114395"/>
                  </a:lnTo>
                  <a:lnTo>
                    <a:pt x="97061" y="81269"/>
                  </a:lnTo>
                  <a:lnTo>
                    <a:pt x="117201" y="59667"/>
                  </a:lnTo>
                  <a:lnTo>
                    <a:pt x="138588" y="46362"/>
                  </a:lnTo>
                  <a:lnTo>
                    <a:pt x="158676" y="40449"/>
                  </a:lnTo>
                  <a:lnTo>
                    <a:pt x="180304" y="42054"/>
                  </a:lnTo>
                  <a:lnTo>
                    <a:pt x="202352" y="49647"/>
                  </a:lnTo>
                  <a:lnTo>
                    <a:pt x="222735" y="63605"/>
                  </a:lnTo>
                  <a:lnTo>
                    <a:pt x="248267" y="96898"/>
                  </a:lnTo>
                  <a:lnTo>
                    <a:pt x="259281" y="123234"/>
                  </a:lnTo>
                  <a:lnTo>
                    <a:pt x="266028" y="150814"/>
                  </a:lnTo>
                  <a:lnTo>
                    <a:pt x="269027" y="178947"/>
                  </a:lnTo>
                  <a:lnTo>
                    <a:pt x="266126" y="207326"/>
                  </a:lnTo>
                  <a:lnTo>
                    <a:pt x="257958" y="235020"/>
                  </a:lnTo>
                  <a:lnTo>
                    <a:pt x="243744" y="260557"/>
                  </a:lnTo>
                  <a:lnTo>
                    <a:pt x="224727" y="285136"/>
                  </a:lnTo>
                  <a:lnTo>
                    <a:pt x="203046" y="306908"/>
                  </a:lnTo>
                  <a:lnTo>
                    <a:pt x="169321" y="328091"/>
                  </a:lnTo>
                  <a:lnTo>
                    <a:pt x="138867" y="342833"/>
                  </a:lnTo>
                  <a:lnTo>
                    <a:pt x="110529" y="347907"/>
                  </a:lnTo>
                  <a:lnTo>
                    <a:pt x="75642" y="349762"/>
                  </a:lnTo>
                  <a:lnTo>
                    <a:pt x="67200" y="352035"/>
                  </a:lnTo>
                  <a:lnTo>
                    <a:pt x="57113" y="35718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Shape-534"/>
            <p:cNvSpPr/>
            <p:nvPr/>
          </p:nvSpPr>
          <p:spPr>
            <a:xfrm>
              <a:off x="3271838" y="1500188"/>
              <a:ext cx="14288" cy="7144"/>
            </a:xfrm>
            <a:custGeom>
              <a:avLst/>
              <a:gdLst/>
              <a:ahLst/>
              <a:cxnLst/>
              <a:rect l="0" t="0" r="0" b="0"/>
              <a:pathLst>
                <a:path w="14288" h="7144">
                  <a:moveTo>
                    <a:pt x="0" y="0"/>
                  </a:moveTo>
                  <a:lnTo>
                    <a:pt x="7056" y="0"/>
                  </a:lnTo>
                  <a:lnTo>
                    <a:pt x="7117" y="3792"/>
                  </a:lnTo>
                  <a:lnTo>
                    <a:pt x="7920" y="4909"/>
                  </a:lnTo>
                  <a:lnTo>
                    <a:pt x="14287" y="714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Shape-535"/>
            <p:cNvSpPr/>
            <p:nvPr/>
          </p:nvSpPr>
          <p:spPr>
            <a:xfrm>
              <a:off x="3250429" y="1600200"/>
              <a:ext cx="21410" cy="280950"/>
            </a:xfrm>
            <a:custGeom>
              <a:avLst/>
              <a:gdLst/>
              <a:ahLst/>
              <a:cxnLst/>
              <a:rect l="0" t="0" r="0" b="0"/>
              <a:pathLst>
                <a:path w="21410" h="280950">
                  <a:moveTo>
                    <a:pt x="21409" y="0"/>
                  </a:moveTo>
                  <a:lnTo>
                    <a:pt x="20615" y="25629"/>
                  </a:lnTo>
                  <a:lnTo>
                    <a:pt x="16499" y="48075"/>
                  </a:lnTo>
                  <a:lnTo>
                    <a:pt x="15258" y="76665"/>
                  </a:lnTo>
                  <a:lnTo>
                    <a:pt x="12589" y="108421"/>
                  </a:lnTo>
                  <a:lnTo>
                    <a:pt x="8757" y="140262"/>
                  </a:lnTo>
                  <a:lnTo>
                    <a:pt x="4409" y="170289"/>
                  </a:lnTo>
                  <a:lnTo>
                    <a:pt x="1947" y="197392"/>
                  </a:lnTo>
                  <a:lnTo>
                    <a:pt x="561" y="232847"/>
                  </a:lnTo>
                  <a:lnTo>
                    <a:pt x="150" y="261344"/>
                  </a:lnTo>
                  <a:lnTo>
                    <a:pt x="11" y="280929"/>
                  </a:lnTo>
                  <a:lnTo>
                    <a:pt x="0" y="280949"/>
                  </a:lnTo>
                  <a:lnTo>
                    <a:pt x="773" y="247310"/>
                  </a:lnTo>
                  <a:lnTo>
                    <a:pt x="3771" y="220776"/>
                  </a:lnTo>
                  <a:lnTo>
                    <a:pt x="7121" y="19288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Shape-536"/>
            <p:cNvSpPr/>
            <p:nvPr/>
          </p:nvSpPr>
          <p:spPr>
            <a:xfrm>
              <a:off x="2386052" y="1071563"/>
              <a:ext cx="107118" cy="846943"/>
            </a:xfrm>
            <a:custGeom>
              <a:avLst/>
              <a:gdLst/>
              <a:ahLst/>
              <a:cxnLst/>
              <a:rect l="0" t="0" r="0" b="0"/>
              <a:pathLst>
                <a:path w="107118" h="846943">
                  <a:moveTo>
                    <a:pt x="107117" y="0"/>
                  </a:moveTo>
                  <a:lnTo>
                    <a:pt x="105000" y="32131"/>
                  </a:lnTo>
                  <a:lnTo>
                    <a:pt x="99346" y="64553"/>
                  </a:lnTo>
                  <a:lnTo>
                    <a:pt x="94932" y="96159"/>
                  </a:lnTo>
                  <a:lnTo>
                    <a:pt x="92644" y="115700"/>
                  </a:lnTo>
                  <a:lnTo>
                    <a:pt x="90324" y="136664"/>
                  </a:lnTo>
                  <a:lnTo>
                    <a:pt x="87984" y="159372"/>
                  </a:lnTo>
                  <a:lnTo>
                    <a:pt x="85630" y="183241"/>
                  </a:lnTo>
                  <a:lnTo>
                    <a:pt x="83268" y="207886"/>
                  </a:lnTo>
                  <a:lnTo>
                    <a:pt x="80899" y="233840"/>
                  </a:lnTo>
                  <a:lnTo>
                    <a:pt x="78525" y="260668"/>
                  </a:lnTo>
                  <a:lnTo>
                    <a:pt x="76150" y="288079"/>
                  </a:lnTo>
                  <a:lnTo>
                    <a:pt x="72185" y="316671"/>
                  </a:lnTo>
                  <a:lnTo>
                    <a:pt x="67160" y="346051"/>
                  </a:lnTo>
                  <a:lnTo>
                    <a:pt x="61429" y="375957"/>
                  </a:lnTo>
                  <a:lnTo>
                    <a:pt x="56814" y="405419"/>
                  </a:lnTo>
                  <a:lnTo>
                    <a:pt x="52944" y="434586"/>
                  </a:lnTo>
                  <a:lnTo>
                    <a:pt x="49571" y="463555"/>
                  </a:lnTo>
                  <a:lnTo>
                    <a:pt x="45734" y="492393"/>
                  </a:lnTo>
                  <a:lnTo>
                    <a:pt x="41589" y="521143"/>
                  </a:lnTo>
                  <a:lnTo>
                    <a:pt x="37238" y="549835"/>
                  </a:lnTo>
                  <a:lnTo>
                    <a:pt x="32749" y="576900"/>
                  </a:lnTo>
                  <a:lnTo>
                    <a:pt x="28170" y="602881"/>
                  </a:lnTo>
                  <a:lnTo>
                    <a:pt x="23529" y="628139"/>
                  </a:lnTo>
                  <a:lnTo>
                    <a:pt x="19642" y="651328"/>
                  </a:lnTo>
                  <a:lnTo>
                    <a:pt x="16256" y="673137"/>
                  </a:lnTo>
                  <a:lnTo>
                    <a:pt x="13206" y="694027"/>
                  </a:lnTo>
                  <a:lnTo>
                    <a:pt x="10378" y="712716"/>
                  </a:lnTo>
                  <a:lnTo>
                    <a:pt x="5120" y="746181"/>
                  </a:lnTo>
                  <a:lnTo>
                    <a:pt x="2254" y="774813"/>
                  </a:lnTo>
                  <a:lnTo>
                    <a:pt x="640" y="809011"/>
                  </a:lnTo>
                  <a:lnTo>
                    <a:pt x="50" y="842107"/>
                  </a:lnTo>
                  <a:lnTo>
                    <a:pt x="0" y="846551"/>
                  </a:lnTo>
                  <a:lnTo>
                    <a:pt x="781" y="846942"/>
                  </a:lnTo>
                  <a:lnTo>
                    <a:pt x="3765" y="845260"/>
                  </a:lnTo>
                  <a:lnTo>
                    <a:pt x="28536" y="81438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Shape-537"/>
            <p:cNvSpPr/>
            <p:nvPr/>
          </p:nvSpPr>
          <p:spPr>
            <a:xfrm>
              <a:off x="2714625" y="1314450"/>
              <a:ext cx="150020" cy="128589"/>
            </a:xfrm>
            <a:custGeom>
              <a:avLst/>
              <a:gdLst/>
              <a:ahLst/>
              <a:cxnLst/>
              <a:rect l="0" t="0" r="0" b="0"/>
              <a:pathLst>
                <a:path w="150020" h="128589">
                  <a:moveTo>
                    <a:pt x="0" y="128588"/>
                  </a:moveTo>
                  <a:lnTo>
                    <a:pt x="7585" y="128588"/>
                  </a:lnTo>
                  <a:lnTo>
                    <a:pt x="13425" y="126471"/>
                  </a:lnTo>
                  <a:lnTo>
                    <a:pt x="46158" y="106343"/>
                  </a:lnTo>
                  <a:lnTo>
                    <a:pt x="77821" y="84153"/>
                  </a:lnTo>
                  <a:lnTo>
                    <a:pt x="112083" y="49799"/>
                  </a:lnTo>
                  <a:lnTo>
                    <a:pt x="140564" y="14896"/>
                  </a:lnTo>
                  <a:lnTo>
                    <a:pt x="150019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ARTInkShape-538"/>
            <p:cNvSpPr/>
            <p:nvPr/>
          </p:nvSpPr>
          <p:spPr>
            <a:xfrm>
              <a:off x="3398465" y="1564775"/>
              <a:ext cx="187699" cy="335531"/>
            </a:xfrm>
            <a:custGeom>
              <a:avLst/>
              <a:gdLst/>
              <a:ahLst/>
              <a:cxnLst/>
              <a:rect l="0" t="0" r="0" b="0"/>
              <a:pathLst>
                <a:path w="187699" h="335531">
                  <a:moveTo>
                    <a:pt x="130548" y="6850"/>
                  </a:moveTo>
                  <a:lnTo>
                    <a:pt x="130548" y="699"/>
                  </a:lnTo>
                  <a:lnTo>
                    <a:pt x="129754" y="368"/>
                  </a:lnTo>
                  <a:lnTo>
                    <a:pt x="126755" y="0"/>
                  </a:lnTo>
                  <a:lnTo>
                    <a:pt x="116812" y="3586"/>
                  </a:lnTo>
                  <a:lnTo>
                    <a:pt x="110420" y="9633"/>
                  </a:lnTo>
                  <a:lnTo>
                    <a:pt x="85975" y="37526"/>
                  </a:lnTo>
                  <a:lnTo>
                    <a:pt x="65747" y="63741"/>
                  </a:lnTo>
                  <a:lnTo>
                    <a:pt x="44673" y="96290"/>
                  </a:lnTo>
                  <a:lnTo>
                    <a:pt x="24141" y="131864"/>
                  </a:lnTo>
                  <a:lnTo>
                    <a:pt x="12876" y="158455"/>
                  </a:lnTo>
                  <a:lnTo>
                    <a:pt x="4695" y="184032"/>
                  </a:lnTo>
                  <a:lnTo>
                    <a:pt x="0" y="207835"/>
                  </a:lnTo>
                  <a:lnTo>
                    <a:pt x="2614" y="239880"/>
                  </a:lnTo>
                  <a:lnTo>
                    <a:pt x="13090" y="272569"/>
                  </a:lnTo>
                  <a:lnTo>
                    <a:pt x="27836" y="298042"/>
                  </a:lnTo>
                  <a:lnTo>
                    <a:pt x="60458" y="325866"/>
                  </a:lnTo>
                  <a:lnTo>
                    <a:pt x="69534" y="331446"/>
                  </a:lnTo>
                  <a:lnTo>
                    <a:pt x="88085" y="335530"/>
                  </a:lnTo>
                  <a:lnTo>
                    <a:pt x="122072" y="331683"/>
                  </a:lnTo>
                  <a:lnTo>
                    <a:pt x="144440" y="317939"/>
                  </a:lnTo>
                  <a:lnTo>
                    <a:pt x="167629" y="286258"/>
                  </a:lnTo>
                  <a:lnTo>
                    <a:pt x="181046" y="259588"/>
                  </a:lnTo>
                  <a:lnTo>
                    <a:pt x="187698" y="22830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MARTInkShape-539"/>
            <p:cNvSpPr/>
            <p:nvPr/>
          </p:nvSpPr>
          <p:spPr>
            <a:xfrm>
              <a:off x="2609505" y="1510004"/>
              <a:ext cx="326577" cy="435445"/>
            </a:xfrm>
            <a:custGeom>
              <a:avLst/>
              <a:gdLst/>
              <a:ahLst/>
              <a:cxnLst/>
              <a:rect l="0" t="0" r="0" b="0"/>
              <a:pathLst>
                <a:path w="326577" h="435445">
                  <a:moveTo>
                    <a:pt x="169414" y="75909"/>
                  </a:moveTo>
                  <a:lnTo>
                    <a:pt x="169414" y="44591"/>
                  </a:lnTo>
                  <a:lnTo>
                    <a:pt x="168620" y="16346"/>
                  </a:lnTo>
                  <a:lnTo>
                    <a:pt x="165621" y="6838"/>
                  </a:lnTo>
                  <a:lnTo>
                    <a:pt x="163711" y="3668"/>
                  </a:lnTo>
                  <a:lnTo>
                    <a:pt x="159471" y="145"/>
                  </a:lnTo>
                  <a:lnTo>
                    <a:pt x="156435" y="0"/>
                  </a:lnTo>
                  <a:lnTo>
                    <a:pt x="140157" y="5469"/>
                  </a:lnTo>
                  <a:lnTo>
                    <a:pt x="131011" y="10471"/>
                  </a:lnTo>
                  <a:lnTo>
                    <a:pt x="103669" y="34934"/>
                  </a:lnTo>
                  <a:lnTo>
                    <a:pt x="87051" y="62621"/>
                  </a:lnTo>
                  <a:lnTo>
                    <a:pt x="68281" y="95960"/>
                  </a:lnTo>
                  <a:lnTo>
                    <a:pt x="54616" y="121333"/>
                  </a:lnTo>
                  <a:lnTo>
                    <a:pt x="41399" y="149278"/>
                  </a:lnTo>
                  <a:lnTo>
                    <a:pt x="30233" y="180219"/>
                  </a:lnTo>
                  <a:lnTo>
                    <a:pt x="19978" y="210375"/>
                  </a:lnTo>
                  <a:lnTo>
                    <a:pt x="10923" y="239653"/>
                  </a:lnTo>
                  <a:lnTo>
                    <a:pt x="4253" y="268540"/>
                  </a:lnTo>
                  <a:lnTo>
                    <a:pt x="759" y="295137"/>
                  </a:lnTo>
                  <a:lnTo>
                    <a:pt x="0" y="320187"/>
                  </a:lnTo>
                  <a:lnTo>
                    <a:pt x="4829" y="355015"/>
                  </a:lnTo>
                  <a:lnTo>
                    <a:pt x="11863" y="372993"/>
                  </a:lnTo>
                  <a:lnTo>
                    <a:pt x="28540" y="392710"/>
                  </a:lnTo>
                  <a:lnTo>
                    <a:pt x="43832" y="399272"/>
                  </a:lnTo>
                  <a:lnTo>
                    <a:pt x="52355" y="401022"/>
                  </a:lnTo>
                  <a:lnTo>
                    <a:pt x="60419" y="399807"/>
                  </a:lnTo>
                  <a:lnTo>
                    <a:pt x="75728" y="392107"/>
                  </a:lnTo>
                  <a:lnTo>
                    <a:pt x="109868" y="361264"/>
                  </a:lnTo>
                  <a:lnTo>
                    <a:pt x="132985" y="327587"/>
                  </a:lnTo>
                  <a:lnTo>
                    <a:pt x="147667" y="298626"/>
                  </a:lnTo>
                  <a:lnTo>
                    <a:pt x="162130" y="269350"/>
                  </a:lnTo>
                  <a:lnTo>
                    <a:pt x="175701" y="241258"/>
                  </a:lnTo>
                  <a:lnTo>
                    <a:pt x="187025" y="215543"/>
                  </a:lnTo>
                  <a:lnTo>
                    <a:pt x="198533" y="182546"/>
                  </a:lnTo>
                  <a:lnTo>
                    <a:pt x="204553" y="151168"/>
                  </a:lnTo>
                  <a:lnTo>
                    <a:pt x="204746" y="151481"/>
                  </a:lnTo>
                  <a:lnTo>
                    <a:pt x="204305" y="179230"/>
                  </a:lnTo>
                  <a:lnTo>
                    <a:pt x="200213" y="210856"/>
                  </a:lnTo>
                  <a:lnTo>
                    <a:pt x="198977" y="239337"/>
                  </a:lnTo>
                  <a:lnTo>
                    <a:pt x="196312" y="268400"/>
                  </a:lnTo>
                  <a:lnTo>
                    <a:pt x="193275" y="297192"/>
                  </a:lnTo>
                  <a:lnTo>
                    <a:pt x="191925" y="325863"/>
                  </a:lnTo>
                  <a:lnTo>
                    <a:pt x="193442" y="352364"/>
                  </a:lnTo>
                  <a:lnTo>
                    <a:pt x="200875" y="387480"/>
                  </a:lnTo>
                  <a:lnTo>
                    <a:pt x="211015" y="415876"/>
                  </a:lnTo>
                  <a:lnTo>
                    <a:pt x="213816" y="423997"/>
                  </a:lnTo>
                  <a:lnTo>
                    <a:pt x="218065" y="429411"/>
                  </a:lnTo>
                  <a:lnTo>
                    <a:pt x="229137" y="435427"/>
                  </a:lnTo>
                  <a:lnTo>
                    <a:pt x="234629" y="435444"/>
                  </a:lnTo>
                  <a:lnTo>
                    <a:pt x="244965" y="431229"/>
                  </a:lnTo>
                  <a:lnTo>
                    <a:pt x="267294" y="412346"/>
                  </a:lnTo>
                  <a:lnTo>
                    <a:pt x="282766" y="389214"/>
                  </a:lnTo>
                  <a:lnTo>
                    <a:pt x="297580" y="359618"/>
                  </a:lnTo>
                  <a:lnTo>
                    <a:pt x="312102" y="325297"/>
                  </a:lnTo>
                  <a:lnTo>
                    <a:pt x="326576" y="29022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MARTInkShape-540"/>
            <p:cNvSpPr/>
            <p:nvPr/>
          </p:nvSpPr>
          <p:spPr>
            <a:xfrm>
              <a:off x="3895399" y="1593056"/>
              <a:ext cx="176540" cy="304793"/>
            </a:xfrm>
            <a:custGeom>
              <a:avLst/>
              <a:gdLst/>
              <a:ahLst/>
              <a:cxnLst/>
              <a:rect l="0" t="0" r="0" b="0"/>
              <a:pathLst>
                <a:path w="176540" h="304793">
                  <a:moveTo>
                    <a:pt x="176539" y="0"/>
                  </a:moveTo>
                  <a:lnTo>
                    <a:pt x="146213" y="0"/>
                  </a:lnTo>
                  <a:lnTo>
                    <a:pt x="126014" y="2117"/>
                  </a:lnTo>
                  <a:lnTo>
                    <a:pt x="100714" y="7771"/>
                  </a:lnTo>
                  <a:lnTo>
                    <a:pt x="72316" y="12357"/>
                  </a:lnTo>
                  <a:lnTo>
                    <a:pt x="55605" y="15017"/>
                  </a:lnTo>
                  <a:lnTo>
                    <a:pt x="23240" y="27543"/>
                  </a:lnTo>
                  <a:lnTo>
                    <a:pt x="4882" y="37896"/>
                  </a:lnTo>
                  <a:lnTo>
                    <a:pt x="1028" y="42772"/>
                  </a:lnTo>
                  <a:lnTo>
                    <a:pt x="0" y="45184"/>
                  </a:lnTo>
                  <a:lnTo>
                    <a:pt x="109" y="47585"/>
                  </a:lnTo>
                  <a:lnTo>
                    <a:pt x="2346" y="52370"/>
                  </a:lnTo>
                  <a:lnTo>
                    <a:pt x="27093" y="72824"/>
                  </a:lnTo>
                  <a:lnTo>
                    <a:pt x="59124" y="91812"/>
                  </a:lnTo>
                  <a:lnTo>
                    <a:pt x="89228" y="116591"/>
                  </a:lnTo>
                  <a:lnTo>
                    <a:pt x="106748" y="142760"/>
                  </a:lnTo>
                  <a:lnTo>
                    <a:pt x="118533" y="167430"/>
                  </a:lnTo>
                  <a:lnTo>
                    <a:pt x="126417" y="194270"/>
                  </a:lnTo>
                  <a:lnTo>
                    <a:pt x="127733" y="228571"/>
                  </a:lnTo>
                  <a:lnTo>
                    <a:pt x="119303" y="258842"/>
                  </a:lnTo>
                  <a:lnTo>
                    <a:pt x="106751" y="284127"/>
                  </a:lnTo>
                  <a:lnTo>
                    <a:pt x="93399" y="295083"/>
                  </a:lnTo>
                  <a:lnTo>
                    <a:pt x="77675" y="301805"/>
                  </a:lnTo>
                  <a:lnTo>
                    <a:pt x="62749" y="304792"/>
                  </a:lnTo>
                  <a:lnTo>
                    <a:pt x="50295" y="304003"/>
                  </a:lnTo>
                  <a:lnTo>
                    <a:pt x="38674" y="300213"/>
                  </a:lnTo>
                  <a:lnTo>
                    <a:pt x="25572" y="293236"/>
                  </a:lnTo>
                  <a:lnTo>
                    <a:pt x="16044" y="282727"/>
                  </a:lnTo>
                  <a:lnTo>
                    <a:pt x="9958" y="270913"/>
                  </a:lnTo>
                  <a:lnTo>
                    <a:pt x="5089" y="25003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9" name="SMARTInkShape-Group173"/>
          <p:cNvGrpSpPr/>
          <p:nvPr/>
        </p:nvGrpSpPr>
        <p:grpSpPr>
          <a:xfrm>
            <a:off x="4632822" y="1321594"/>
            <a:ext cx="2310904" cy="626268"/>
            <a:chOff x="4632822" y="1321594"/>
            <a:chExt cx="2310904" cy="626268"/>
          </a:xfrm>
        </p:grpSpPr>
        <p:sp>
          <p:nvSpPr>
            <p:cNvPr id="42" name="SMARTInkShape-541"/>
            <p:cNvSpPr/>
            <p:nvPr/>
          </p:nvSpPr>
          <p:spPr>
            <a:xfrm>
              <a:off x="6180303" y="1321594"/>
              <a:ext cx="149061" cy="615770"/>
            </a:xfrm>
            <a:custGeom>
              <a:avLst/>
              <a:gdLst/>
              <a:ahLst/>
              <a:cxnLst/>
              <a:rect l="0" t="0" r="0" b="0"/>
              <a:pathLst>
                <a:path w="149061" h="615770">
                  <a:moveTo>
                    <a:pt x="149060" y="0"/>
                  </a:moveTo>
                  <a:lnTo>
                    <a:pt x="148266" y="12200"/>
                  </a:lnTo>
                  <a:lnTo>
                    <a:pt x="143405" y="40951"/>
                  </a:lnTo>
                  <a:lnTo>
                    <a:pt x="140196" y="62650"/>
                  </a:lnTo>
                  <a:lnTo>
                    <a:pt x="130833" y="88169"/>
                  </a:lnTo>
                  <a:lnTo>
                    <a:pt x="120850" y="121736"/>
                  </a:lnTo>
                  <a:lnTo>
                    <a:pt x="115966" y="140689"/>
                  </a:lnTo>
                  <a:lnTo>
                    <a:pt x="110328" y="161261"/>
                  </a:lnTo>
                  <a:lnTo>
                    <a:pt x="104189" y="182914"/>
                  </a:lnTo>
                  <a:lnTo>
                    <a:pt x="97715" y="205286"/>
                  </a:lnTo>
                  <a:lnTo>
                    <a:pt x="91017" y="228932"/>
                  </a:lnTo>
                  <a:lnTo>
                    <a:pt x="84171" y="253428"/>
                  </a:lnTo>
                  <a:lnTo>
                    <a:pt x="77226" y="278489"/>
                  </a:lnTo>
                  <a:lnTo>
                    <a:pt x="70214" y="303134"/>
                  </a:lnTo>
                  <a:lnTo>
                    <a:pt x="63159" y="327502"/>
                  </a:lnTo>
                  <a:lnTo>
                    <a:pt x="56073" y="351685"/>
                  </a:lnTo>
                  <a:lnTo>
                    <a:pt x="49762" y="375744"/>
                  </a:lnTo>
                  <a:lnTo>
                    <a:pt x="43967" y="399721"/>
                  </a:lnTo>
                  <a:lnTo>
                    <a:pt x="38517" y="423643"/>
                  </a:lnTo>
                  <a:lnTo>
                    <a:pt x="32502" y="445147"/>
                  </a:lnTo>
                  <a:lnTo>
                    <a:pt x="26110" y="465040"/>
                  </a:lnTo>
                  <a:lnTo>
                    <a:pt x="19469" y="483858"/>
                  </a:lnTo>
                  <a:lnTo>
                    <a:pt x="14247" y="501959"/>
                  </a:lnTo>
                  <a:lnTo>
                    <a:pt x="6328" y="536889"/>
                  </a:lnTo>
                  <a:lnTo>
                    <a:pt x="2279" y="564584"/>
                  </a:lnTo>
                  <a:lnTo>
                    <a:pt x="0" y="593792"/>
                  </a:lnTo>
                  <a:lnTo>
                    <a:pt x="261" y="606014"/>
                  </a:lnTo>
                  <a:lnTo>
                    <a:pt x="3023" y="614091"/>
                  </a:lnTo>
                  <a:lnTo>
                    <a:pt x="6458" y="615769"/>
                  </a:lnTo>
                  <a:lnTo>
                    <a:pt x="27616" y="61436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MARTInkShape-542"/>
            <p:cNvSpPr/>
            <p:nvPr/>
          </p:nvSpPr>
          <p:spPr>
            <a:xfrm>
              <a:off x="5632655" y="1587433"/>
              <a:ext cx="203349" cy="310310"/>
            </a:xfrm>
            <a:custGeom>
              <a:avLst/>
              <a:gdLst/>
              <a:ahLst/>
              <a:cxnLst/>
              <a:rect l="0" t="0" r="0" b="0"/>
              <a:pathLst>
                <a:path w="203349" h="310310">
                  <a:moveTo>
                    <a:pt x="196645" y="48486"/>
                  </a:moveTo>
                  <a:lnTo>
                    <a:pt x="200437" y="48486"/>
                  </a:lnTo>
                  <a:lnTo>
                    <a:pt x="201555" y="47692"/>
                  </a:lnTo>
                  <a:lnTo>
                    <a:pt x="202299" y="46369"/>
                  </a:lnTo>
                  <a:lnTo>
                    <a:pt x="203348" y="38598"/>
                  </a:lnTo>
                  <a:lnTo>
                    <a:pt x="202799" y="30598"/>
                  </a:lnTo>
                  <a:lnTo>
                    <a:pt x="197612" y="11636"/>
                  </a:lnTo>
                  <a:lnTo>
                    <a:pt x="192841" y="6179"/>
                  </a:lnTo>
                  <a:lnTo>
                    <a:pt x="185429" y="1902"/>
                  </a:lnTo>
                  <a:lnTo>
                    <a:pt x="176844" y="0"/>
                  </a:lnTo>
                  <a:lnTo>
                    <a:pt x="151707" y="6515"/>
                  </a:lnTo>
                  <a:lnTo>
                    <a:pt x="128255" y="16338"/>
                  </a:lnTo>
                  <a:lnTo>
                    <a:pt x="103543" y="29435"/>
                  </a:lnTo>
                  <a:lnTo>
                    <a:pt x="71781" y="55453"/>
                  </a:lnTo>
                  <a:lnTo>
                    <a:pt x="43055" y="88738"/>
                  </a:lnTo>
                  <a:lnTo>
                    <a:pt x="26783" y="114794"/>
                  </a:lnTo>
                  <a:lnTo>
                    <a:pt x="13730" y="140133"/>
                  </a:lnTo>
                  <a:lnTo>
                    <a:pt x="4224" y="164624"/>
                  </a:lnTo>
                  <a:lnTo>
                    <a:pt x="0" y="188738"/>
                  </a:lnTo>
                  <a:lnTo>
                    <a:pt x="239" y="212685"/>
                  </a:lnTo>
                  <a:lnTo>
                    <a:pt x="3785" y="236557"/>
                  </a:lnTo>
                  <a:lnTo>
                    <a:pt x="10652" y="260396"/>
                  </a:lnTo>
                  <a:lnTo>
                    <a:pt x="23229" y="279987"/>
                  </a:lnTo>
                  <a:lnTo>
                    <a:pt x="40196" y="295044"/>
                  </a:lnTo>
                  <a:lnTo>
                    <a:pt x="72061" y="307189"/>
                  </a:lnTo>
                  <a:lnTo>
                    <a:pt x="94972" y="310309"/>
                  </a:lnTo>
                  <a:lnTo>
                    <a:pt x="118384" y="305345"/>
                  </a:lnTo>
                  <a:lnTo>
                    <a:pt x="142812" y="294408"/>
                  </a:lnTo>
                  <a:lnTo>
                    <a:pt x="169544" y="278964"/>
                  </a:lnTo>
                  <a:lnTo>
                    <a:pt x="196645" y="26279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MARTInkShape-543"/>
            <p:cNvSpPr/>
            <p:nvPr/>
          </p:nvSpPr>
          <p:spPr>
            <a:xfrm>
              <a:off x="5875199" y="1628775"/>
              <a:ext cx="222073" cy="257214"/>
            </a:xfrm>
            <a:custGeom>
              <a:avLst/>
              <a:gdLst/>
              <a:ahLst/>
              <a:cxnLst/>
              <a:rect l="0" t="0" r="0" b="0"/>
              <a:pathLst>
                <a:path w="222073" h="257214">
                  <a:moveTo>
                    <a:pt x="125551" y="0"/>
                  </a:moveTo>
                  <a:lnTo>
                    <a:pt x="115664" y="15542"/>
                  </a:lnTo>
                  <a:lnTo>
                    <a:pt x="91231" y="44962"/>
                  </a:lnTo>
                  <a:lnTo>
                    <a:pt x="68816" y="77528"/>
                  </a:lnTo>
                  <a:lnTo>
                    <a:pt x="43300" y="112312"/>
                  </a:lnTo>
                  <a:lnTo>
                    <a:pt x="23217" y="147754"/>
                  </a:lnTo>
                  <a:lnTo>
                    <a:pt x="7212" y="183391"/>
                  </a:lnTo>
                  <a:lnTo>
                    <a:pt x="0" y="211500"/>
                  </a:lnTo>
                  <a:lnTo>
                    <a:pt x="1655" y="234911"/>
                  </a:lnTo>
                  <a:lnTo>
                    <a:pt x="7250" y="247544"/>
                  </a:lnTo>
                  <a:lnTo>
                    <a:pt x="10966" y="253136"/>
                  </a:lnTo>
                  <a:lnTo>
                    <a:pt x="16617" y="256070"/>
                  </a:lnTo>
                  <a:lnTo>
                    <a:pt x="31363" y="257213"/>
                  </a:lnTo>
                  <a:lnTo>
                    <a:pt x="57515" y="249602"/>
                  </a:lnTo>
                  <a:lnTo>
                    <a:pt x="92956" y="233500"/>
                  </a:lnTo>
                  <a:lnTo>
                    <a:pt x="117679" y="216226"/>
                  </a:lnTo>
                  <a:lnTo>
                    <a:pt x="141896" y="194525"/>
                  </a:lnTo>
                  <a:lnTo>
                    <a:pt x="165888" y="169006"/>
                  </a:lnTo>
                  <a:lnTo>
                    <a:pt x="185547" y="143905"/>
                  </a:lnTo>
                  <a:lnTo>
                    <a:pt x="207886" y="109578"/>
                  </a:lnTo>
                  <a:lnTo>
                    <a:pt x="217707" y="89183"/>
                  </a:lnTo>
                  <a:lnTo>
                    <a:pt x="222072" y="69535"/>
                  </a:lnTo>
                  <a:lnTo>
                    <a:pt x="219779" y="54452"/>
                  </a:lnTo>
                  <a:lnTo>
                    <a:pt x="212674" y="42457"/>
                  </a:lnTo>
                  <a:lnTo>
                    <a:pt x="195286" y="27573"/>
                  </a:lnTo>
                  <a:lnTo>
                    <a:pt x="168414" y="1428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MARTInkShape-544"/>
            <p:cNvSpPr/>
            <p:nvPr/>
          </p:nvSpPr>
          <p:spPr>
            <a:xfrm>
              <a:off x="6602057" y="1616934"/>
              <a:ext cx="341669" cy="293777"/>
            </a:xfrm>
            <a:custGeom>
              <a:avLst/>
              <a:gdLst/>
              <a:ahLst/>
              <a:cxnLst/>
              <a:rect l="0" t="0" r="0" b="0"/>
              <a:pathLst>
                <a:path w="341669" h="293777">
                  <a:moveTo>
                    <a:pt x="63062" y="68991"/>
                  </a:moveTo>
                  <a:lnTo>
                    <a:pt x="63062" y="72783"/>
                  </a:lnTo>
                  <a:lnTo>
                    <a:pt x="53174" y="99702"/>
                  </a:lnTo>
                  <a:lnTo>
                    <a:pt x="45967" y="123122"/>
                  </a:lnTo>
                  <a:lnTo>
                    <a:pt x="40118" y="149405"/>
                  </a:lnTo>
                  <a:lnTo>
                    <a:pt x="32757" y="176962"/>
                  </a:lnTo>
                  <a:lnTo>
                    <a:pt x="24193" y="204290"/>
                  </a:lnTo>
                  <a:lnTo>
                    <a:pt x="15095" y="229666"/>
                  </a:lnTo>
                  <a:lnTo>
                    <a:pt x="8633" y="262472"/>
                  </a:lnTo>
                  <a:lnTo>
                    <a:pt x="0" y="293776"/>
                  </a:lnTo>
                  <a:lnTo>
                    <a:pt x="383" y="293460"/>
                  </a:lnTo>
                  <a:lnTo>
                    <a:pt x="17523" y="262145"/>
                  </a:lnTo>
                  <a:lnTo>
                    <a:pt x="35811" y="229145"/>
                  </a:lnTo>
                  <a:lnTo>
                    <a:pt x="50156" y="202083"/>
                  </a:lnTo>
                  <a:lnTo>
                    <a:pt x="67116" y="171535"/>
                  </a:lnTo>
                  <a:lnTo>
                    <a:pt x="87353" y="141553"/>
                  </a:lnTo>
                  <a:lnTo>
                    <a:pt x="109577" y="112353"/>
                  </a:lnTo>
                  <a:lnTo>
                    <a:pt x="132683" y="83501"/>
                  </a:lnTo>
                  <a:lnTo>
                    <a:pt x="168004" y="48067"/>
                  </a:lnTo>
                  <a:lnTo>
                    <a:pt x="203605" y="21251"/>
                  </a:lnTo>
                  <a:lnTo>
                    <a:pt x="239289" y="5810"/>
                  </a:lnTo>
                  <a:lnTo>
                    <a:pt x="274997" y="0"/>
                  </a:lnTo>
                  <a:lnTo>
                    <a:pt x="300924" y="757"/>
                  </a:lnTo>
                  <a:lnTo>
                    <a:pt x="341668" y="469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MARTInkShape-545"/>
            <p:cNvSpPr/>
            <p:nvPr/>
          </p:nvSpPr>
          <p:spPr>
            <a:xfrm>
              <a:off x="6358806" y="1641492"/>
              <a:ext cx="182474" cy="276769"/>
            </a:xfrm>
            <a:custGeom>
              <a:avLst/>
              <a:gdLst/>
              <a:ahLst/>
              <a:cxnLst/>
              <a:rect l="0" t="0" r="0" b="0"/>
              <a:pathLst>
                <a:path w="182474" h="276769">
                  <a:moveTo>
                    <a:pt x="99144" y="1571"/>
                  </a:moveTo>
                  <a:lnTo>
                    <a:pt x="99144" y="5363"/>
                  </a:lnTo>
                  <a:lnTo>
                    <a:pt x="83602" y="33702"/>
                  </a:lnTo>
                  <a:lnTo>
                    <a:pt x="68081" y="64008"/>
                  </a:lnTo>
                  <a:lnTo>
                    <a:pt x="55176" y="88852"/>
                  </a:lnTo>
                  <a:lnTo>
                    <a:pt x="41503" y="113122"/>
                  </a:lnTo>
                  <a:lnTo>
                    <a:pt x="29605" y="139255"/>
                  </a:lnTo>
                  <a:lnTo>
                    <a:pt x="19025" y="165951"/>
                  </a:lnTo>
                  <a:lnTo>
                    <a:pt x="9032" y="191045"/>
                  </a:lnTo>
                  <a:lnTo>
                    <a:pt x="2065" y="223693"/>
                  </a:lnTo>
                  <a:lnTo>
                    <a:pt x="0" y="249682"/>
                  </a:lnTo>
                  <a:lnTo>
                    <a:pt x="3751" y="262920"/>
                  </a:lnTo>
                  <a:lnTo>
                    <a:pt x="6974" y="268672"/>
                  </a:lnTo>
                  <a:lnTo>
                    <a:pt x="11504" y="272507"/>
                  </a:lnTo>
                  <a:lnTo>
                    <a:pt x="22887" y="276768"/>
                  </a:lnTo>
                  <a:lnTo>
                    <a:pt x="38000" y="274428"/>
                  </a:lnTo>
                  <a:lnTo>
                    <a:pt x="64359" y="262069"/>
                  </a:lnTo>
                  <a:lnTo>
                    <a:pt x="94394" y="239093"/>
                  </a:lnTo>
                  <a:lnTo>
                    <a:pt x="126311" y="205033"/>
                  </a:lnTo>
                  <a:lnTo>
                    <a:pt x="145350" y="178517"/>
                  </a:lnTo>
                  <a:lnTo>
                    <a:pt x="161748" y="150857"/>
                  </a:lnTo>
                  <a:lnTo>
                    <a:pt x="172741" y="122689"/>
                  </a:lnTo>
                  <a:lnTo>
                    <a:pt x="179479" y="95088"/>
                  </a:lnTo>
                  <a:lnTo>
                    <a:pt x="182473" y="69592"/>
                  </a:lnTo>
                  <a:lnTo>
                    <a:pt x="176574" y="36718"/>
                  </a:lnTo>
                  <a:lnTo>
                    <a:pt x="164773" y="14454"/>
                  </a:lnTo>
                  <a:lnTo>
                    <a:pt x="151596" y="5180"/>
                  </a:lnTo>
                  <a:lnTo>
                    <a:pt x="135950" y="0"/>
                  </a:lnTo>
                  <a:lnTo>
                    <a:pt x="113754" y="1546"/>
                  </a:lnTo>
                  <a:lnTo>
                    <a:pt x="84857" y="871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MARTInkShape-546"/>
            <p:cNvSpPr/>
            <p:nvPr/>
          </p:nvSpPr>
          <p:spPr>
            <a:xfrm>
              <a:off x="5050631" y="1609426"/>
              <a:ext cx="221458" cy="302775"/>
            </a:xfrm>
            <a:custGeom>
              <a:avLst/>
              <a:gdLst/>
              <a:ahLst/>
              <a:cxnLst/>
              <a:rect l="0" t="0" r="0" b="0"/>
              <a:pathLst>
                <a:path w="221458" h="302775">
                  <a:moveTo>
                    <a:pt x="0" y="197943"/>
                  </a:moveTo>
                  <a:lnTo>
                    <a:pt x="30867" y="184170"/>
                  </a:lnTo>
                  <a:lnTo>
                    <a:pt x="56947" y="166610"/>
                  </a:lnTo>
                  <a:lnTo>
                    <a:pt x="88664" y="142445"/>
                  </a:lnTo>
                  <a:lnTo>
                    <a:pt x="118522" y="118264"/>
                  </a:lnTo>
                  <a:lnTo>
                    <a:pt x="145890" y="87463"/>
                  </a:lnTo>
                  <a:lnTo>
                    <a:pt x="163171" y="57875"/>
                  </a:lnTo>
                  <a:lnTo>
                    <a:pt x="168203" y="30588"/>
                  </a:lnTo>
                  <a:lnTo>
                    <a:pt x="166568" y="17465"/>
                  </a:lnTo>
                  <a:lnTo>
                    <a:pt x="161078" y="8457"/>
                  </a:lnTo>
                  <a:lnTo>
                    <a:pt x="157392" y="4944"/>
                  </a:lnTo>
                  <a:lnTo>
                    <a:pt x="146946" y="1041"/>
                  </a:lnTo>
                  <a:lnTo>
                    <a:pt x="140827" y="0"/>
                  </a:lnTo>
                  <a:lnTo>
                    <a:pt x="123444" y="5193"/>
                  </a:lnTo>
                  <a:lnTo>
                    <a:pt x="103283" y="17026"/>
                  </a:lnTo>
                  <a:lnTo>
                    <a:pt x="74876" y="46795"/>
                  </a:lnTo>
                  <a:lnTo>
                    <a:pt x="58678" y="72028"/>
                  </a:lnTo>
                  <a:lnTo>
                    <a:pt x="43542" y="97002"/>
                  </a:lnTo>
                  <a:lnTo>
                    <a:pt x="30465" y="122917"/>
                  </a:lnTo>
                  <a:lnTo>
                    <a:pt x="22007" y="152957"/>
                  </a:lnTo>
                  <a:lnTo>
                    <a:pt x="17719" y="180595"/>
                  </a:lnTo>
                  <a:lnTo>
                    <a:pt x="17400" y="206108"/>
                  </a:lnTo>
                  <a:lnTo>
                    <a:pt x="26940" y="241196"/>
                  </a:lnTo>
                  <a:lnTo>
                    <a:pt x="45289" y="267379"/>
                  </a:lnTo>
                  <a:lnTo>
                    <a:pt x="61668" y="282778"/>
                  </a:lnTo>
                  <a:lnTo>
                    <a:pt x="92532" y="297251"/>
                  </a:lnTo>
                  <a:lnTo>
                    <a:pt x="123020" y="302774"/>
                  </a:lnTo>
                  <a:lnTo>
                    <a:pt x="152162" y="296825"/>
                  </a:lnTo>
                  <a:lnTo>
                    <a:pt x="180904" y="281216"/>
                  </a:lnTo>
                  <a:lnTo>
                    <a:pt x="221457" y="24794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ARTInkShape-547"/>
            <p:cNvSpPr/>
            <p:nvPr/>
          </p:nvSpPr>
          <p:spPr>
            <a:xfrm>
              <a:off x="4632822" y="1406307"/>
              <a:ext cx="324382" cy="541555"/>
            </a:xfrm>
            <a:custGeom>
              <a:avLst/>
              <a:gdLst/>
              <a:ahLst/>
              <a:cxnLst/>
              <a:rect l="0" t="0" r="0" b="0"/>
              <a:pathLst>
                <a:path w="324382" h="541555">
                  <a:moveTo>
                    <a:pt x="232072" y="286762"/>
                  </a:moveTo>
                  <a:lnTo>
                    <a:pt x="235864" y="282969"/>
                  </a:lnTo>
                  <a:lnTo>
                    <a:pt x="237726" y="278991"/>
                  </a:lnTo>
                  <a:lnTo>
                    <a:pt x="238921" y="266177"/>
                  </a:lnTo>
                  <a:lnTo>
                    <a:pt x="233039" y="242794"/>
                  </a:lnTo>
                  <a:lnTo>
                    <a:pt x="228268" y="237323"/>
                  </a:lnTo>
                  <a:lnTo>
                    <a:pt x="224773" y="234753"/>
                  </a:lnTo>
                  <a:lnTo>
                    <a:pt x="220062" y="233833"/>
                  </a:lnTo>
                  <a:lnTo>
                    <a:pt x="208478" y="234927"/>
                  </a:lnTo>
                  <a:lnTo>
                    <a:pt x="180845" y="247801"/>
                  </a:lnTo>
                  <a:lnTo>
                    <a:pt x="154011" y="262606"/>
                  </a:lnTo>
                  <a:lnTo>
                    <a:pt x="123659" y="285602"/>
                  </a:lnTo>
                  <a:lnTo>
                    <a:pt x="95857" y="315108"/>
                  </a:lnTo>
                  <a:lnTo>
                    <a:pt x="68416" y="345167"/>
                  </a:lnTo>
                  <a:lnTo>
                    <a:pt x="45830" y="372251"/>
                  </a:lnTo>
                  <a:lnTo>
                    <a:pt x="27854" y="397517"/>
                  </a:lnTo>
                  <a:lnTo>
                    <a:pt x="14044" y="421976"/>
                  </a:lnTo>
                  <a:lnTo>
                    <a:pt x="1577" y="455942"/>
                  </a:lnTo>
                  <a:lnTo>
                    <a:pt x="0" y="486114"/>
                  </a:lnTo>
                  <a:lnTo>
                    <a:pt x="4310" y="504744"/>
                  </a:lnTo>
                  <a:lnTo>
                    <a:pt x="14163" y="520962"/>
                  </a:lnTo>
                  <a:lnTo>
                    <a:pt x="26480" y="531874"/>
                  </a:lnTo>
                  <a:lnTo>
                    <a:pt x="33098" y="535895"/>
                  </a:lnTo>
                  <a:lnTo>
                    <a:pt x="61374" y="541554"/>
                  </a:lnTo>
                  <a:lnTo>
                    <a:pt x="83446" y="534411"/>
                  </a:lnTo>
                  <a:lnTo>
                    <a:pt x="106484" y="518272"/>
                  </a:lnTo>
                  <a:lnTo>
                    <a:pt x="129953" y="492578"/>
                  </a:lnTo>
                  <a:lnTo>
                    <a:pt x="142562" y="475566"/>
                  </a:lnTo>
                  <a:lnTo>
                    <a:pt x="155730" y="456288"/>
                  </a:lnTo>
                  <a:lnTo>
                    <a:pt x="169271" y="435498"/>
                  </a:lnTo>
                  <a:lnTo>
                    <a:pt x="182267" y="411319"/>
                  </a:lnTo>
                  <a:lnTo>
                    <a:pt x="194900" y="384881"/>
                  </a:lnTo>
                  <a:lnTo>
                    <a:pt x="207290" y="356937"/>
                  </a:lnTo>
                  <a:lnTo>
                    <a:pt x="219520" y="327989"/>
                  </a:lnTo>
                  <a:lnTo>
                    <a:pt x="231641" y="298372"/>
                  </a:lnTo>
                  <a:lnTo>
                    <a:pt x="243691" y="268308"/>
                  </a:lnTo>
                  <a:lnTo>
                    <a:pt x="254105" y="238740"/>
                  </a:lnTo>
                  <a:lnTo>
                    <a:pt x="263430" y="209504"/>
                  </a:lnTo>
                  <a:lnTo>
                    <a:pt x="272027" y="180488"/>
                  </a:lnTo>
                  <a:lnTo>
                    <a:pt x="279346" y="154000"/>
                  </a:lnTo>
                  <a:lnTo>
                    <a:pt x="285813" y="129198"/>
                  </a:lnTo>
                  <a:lnTo>
                    <a:pt x="291712" y="105519"/>
                  </a:lnTo>
                  <a:lnTo>
                    <a:pt x="297232" y="85764"/>
                  </a:lnTo>
                  <a:lnTo>
                    <a:pt x="307599" y="53232"/>
                  </a:lnTo>
                  <a:lnTo>
                    <a:pt x="318568" y="20188"/>
                  </a:lnTo>
                  <a:lnTo>
                    <a:pt x="323682" y="684"/>
                  </a:lnTo>
                  <a:lnTo>
                    <a:pt x="324102" y="0"/>
                  </a:lnTo>
                  <a:lnTo>
                    <a:pt x="324381" y="337"/>
                  </a:lnTo>
                  <a:lnTo>
                    <a:pt x="317096" y="34123"/>
                  </a:lnTo>
                  <a:lnTo>
                    <a:pt x="308329" y="68766"/>
                  </a:lnTo>
                  <a:lnTo>
                    <a:pt x="300095" y="96212"/>
                  </a:lnTo>
                  <a:lnTo>
                    <a:pt x="291144" y="126931"/>
                  </a:lnTo>
                  <a:lnTo>
                    <a:pt x="279757" y="161222"/>
                  </a:lnTo>
                  <a:lnTo>
                    <a:pt x="273387" y="179256"/>
                  </a:lnTo>
                  <a:lnTo>
                    <a:pt x="268346" y="197629"/>
                  </a:lnTo>
                  <a:lnTo>
                    <a:pt x="264192" y="216227"/>
                  </a:lnTo>
                  <a:lnTo>
                    <a:pt x="260629" y="234976"/>
                  </a:lnTo>
                  <a:lnTo>
                    <a:pt x="256666" y="253826"/>
                  </a:lnTo>
                  <a:lnTo>
                    <a:pt x="252437" y="272742"/>
                  </a:lnTo>
                  <a:lnTo>
                    <a:pt x="248030" y="291703"/>
                  </a:lnTo>
                  <a:lnTo>
                    <a:pt x="244298" y="309899"/>
                  </a:lnTo>
                  <a:lnTo>
                    <a:pt x="238035" y="344935"/>
                  </a:lnTo>
                  <a:lnTo>
                    <a:pt x="234722" y="376910"/>
                  </a:lnTo>
                  <a:lnTo>
                    <a:pt x="234043" y="406203"/>
                  </a:lnTo>
                  <a:lnTo>
                    <a:pt x="236387" y="432451"/>
                  </a:lnTo>
                  <a:lnTo>
                    <a:pt x="242170" y="461956"/>
                  </a:lnTo>
                  <a:lnTo>
                    <a:pt x="248730" y="473899"/>
                  </a:lnTo>
                  <a:lnTo>
                    <a:pt x="252703" y="478195"/>
                  </a:lnTo>
                  <a:lnTo>
                    <a:pt x="261350" y="482968"/>
                  </a:lnTo>
                  <a:lnTo>
                    <a:pt x="265878" y="484241"/>
                  </a:lnTo>
                  <a:lnTo>
                    <a:pt x="270484" y="483502"/>
                  </a:lnTo>
                  <a:lnTo>
                    <a:pt x="289222" y="47249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50775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markers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1417638"/>
            <a:ext cx="3733800" cy="4940105"/>
          </a:xfrm>
        </p:spPr>
      </p:pic>
      <p:grpSp>
        <p:nvGrpSpPr>
          <p:cNvPr id="25" name="SMARTInkShape-Group174"/>
          <p:cNvGrpSpPr/>
          <p:nvPr/>
        </p:nvGrpSpPr>
        <p:grpSpPr>
          <a:xfrm>
            <a:off x="914768" y="200025"/>
            <a:ext cx="659383" cy="616595"/>
            <a:chOff x="914768" y="200025"/>
            <a:chExt cx="659383" cy="616595"/>
          </a:xfrm>
        </p:grpSpPr>
        <p:sp>
          <p:nvSpPr>
            <p:cNvPr id="22" name="SMARTInkShape-548"/>
            <p:cNvSpPr/>
            <p:nvPr/>
          </p:nvSpPr>
          <p:spPr>
            <a:xfrm>
              <a:off x="1426483" y="428625"/>
              <a:ext cx="147668" cy="261677"/>
            </a:xfrm>
            <a:custGeom>
              <a:avLst/>
              <a:gdLst/>
              <a:ahLst/>
              <a:cxnLst/>
              <a:rect l="0" t="0" r="0" b="0"/>
              <a:pathLst>
                <a:path w="147668" h="261677">
                  <a:moveTo>
                    <a:pt x="130855" y="0"/>
                  </a:moveTo>
                  <a:lnTo>
                    <a:pt x="112173" y="794"/>
                  </a:lnTo>
                  <a:lnTo>
                    <a:pt x="80270" y="9943"/>
                  </a:lnTo>
                  <a:lnTo>
                    <a:pt x="47170" y="27141"/>
                  </a:lnTo>
                  <a:lnTo>
                    <a:pt x="21586" y="41880"/>
                  </a:lnTo>
                  <a:lnTo>
                    <a:pt x="7903" y="58976"/>
                  </a:lnTo>
                  <a:lnTo>
                    <a:pt x="1332" y="72249"/>
                  </a:lnTo>
                  <a:lnTo>
                    <a:pt x="0" y="83969"/>
                  </a:lnTo>
                  <a:lnTo>
                    <a:pt x="755" y="89317"/>
                  </a:lnTo>
                  <a:lnTo>
                    <a:pt x="5829" y="99492"/>
                  </a:lnTo>
                  <a:lnTo>
                    <a:pt x="9404" y="104428"/>
                  </a:lnTo>
                  <a:lnTo>
                    <a:pt x="19726" y="112029"/>
                  </a:lnTo>
                  <a:lnTo>
                    <a:pt x="49548" y="123376"/>
                  </a:lnTo>
                  <a:lnTo>
                    <a:pt x="85219" y="133261"/>
                  </a:lnTo>
                  <a:lnTo>
                    <a:pt x="116019" y="142858"/>
                  </a:lnTo>
                  <a:lnTo>
                    <a:pt x="129024" y="148423"/>
                  </a:lnTo>
                  <a:lnTo>
                    <a:pt x="137449" y="156189"/>
                  </a:lnTo>
                  <a:lnTo>
                    <a:pt x="146655" y="173278"/>
                  </a:lnTo>
                  <a:lnTo>
                    <a:pt x="147667" y="184433"/>
                  </a:lnTo>
                  <a:lnTo>
                    <a:pt x="141848" y="208322"/>
                  </a:lnTo>
                  <a:lnTo>
                    <a:pt x="127762" y="228942"/>
                  </a:lnTo>
                  <a:lnTo>
                    <a:pt x="94729" y="250939"/>
                  </a:lnTo>
                  <a:lnTo>
                    <a:pt x="80667" y="258372"/>
                  </a:lnTo>
                  <a:lnTo>
                    <a:pt x="66480" y="261676"/>
                  </a:lnTo>
                  <a:lnTo>
                    <a:pt x="54354" y="261027"/>
                  </a:lnTo>
                  <a:lnTo>
                    <a:pt x="23698" y="25003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549"/>
            <p:cNvSpPr/>
            <p:nvPr/>
          </p:nvSpPr>
          <p:spPr>
            <a:xfrm>
              <a:off x="914768" y="200025"/>
              <a:ext cx="99646" cy="616595"/>
            </a:xfrm>
            <a:custGeom>
              <a:avLst/>
              <a:gdLst/>
              <a:ahLst/>
              <a:cxnLst/>
              <a:rect l="0" t="0" r="0" b="0"/>
              <a:pathLst>
                <a:path w="99646" h="616595">
                  <a:moveTo>
                    <a:pt x="99645" y="0"/>
                  </a:moveTo>
                  <a:lnTo>
                    <a:pt x="98851" y="12200"/>
                  </a:lnTo>
                  <a:lnTo>
                    <a:pt x="93990" y="43068"/>
                  </a:lnTo>
                  <a:lnTo>
                    <a:pt x="92369" y="68354"/>
                  </a:lnTo>
                  <a:lnTo>
                    <a:pt x="89003" y="98113"/>
                  </a:lnTo>
                  <a:lnTo>
                    <a:pt x="86994" y="115415"/>
                  </a:lnTo>
                  <a:lnTo>
                    <a:pt x="84861" y="134093"/>
                  </a:lnTo>
                  <a:lnTo>
                    <a:pt x="82645" y="153689"/>
                  </a:lnTo>
                  <a:lnTo>
                    <a:pt x="79580" y="174691"/>
                  </a:lnTo>
                  <a:lnTo>
                    <a:pt x="75950" y="196629"/>
                  </a:lnTo>
                  <a:lnTo>
                    <a:pt x="71942" y="219192"/>
                  </a:lnTo>
                  <a:lnTo>
                    <a:pt x="67682" y="242172"/>
                  </a:lnTo>
                  <a:lnTo>
                    <a:pt x="63255" y="265429"/>
                  </a:lnTo>
                  <a:lnTo>
                    <a:pt x="58716" y="288872"/>
                  </a:lnTo>
                  <a:lnTo>
                    <a:pt x="54103" y="312437"/>
                  </a:lnTo>
                  <a:lnTo>
                    <a:pt x="49440" y="336085"/>
                  </a:lnTo>
                  <a:lnTo>
                    <a:pt x="44743" y="359788"/>
                  </a:lnTo>
                  <a:lnTo>
                    <a:pt x="40025" y="382734"/>
                  </a:lnTo>
                  <a:lnTo>
                    <a:pt x="35292" y="405175"/>
                  </a:lnTo>
                  <a:lnTo>
                    <a:pt x="30549" y="427279"/>
                  </a:lnTo>
                  <a:lnTo>
                    <a:pt x="25800" y="448365"/>
                  </a:lnTo>
                  <a:lnTo>
                    <a:pt x="21046" y="468773"/>
                  </a:lnTo>
                  <a:lnTo>
                    <a:pt x="16289" y="488728"/>
                  </a:lnTo>
                  <a:lnTo>
                    <a:pt x="11004" y="523600"/>
                  </a:lnTo>
                  <a:lnTo>
                    <a:pt x="7861" y="553386"/>
                  </a:lnTo>
                  <a:lnTo>
                    <a:pt x="2423" y="587211"/>
                  </a:lnTo>
                  <a:lnTo>
                    <a:pt x="0" y="616520"/>
                  </a:lnTo>
                  <a:lnTo>
                    <a:pt x="1465" y="616594"/>
                  </a:lnTo>
                  <a:lnTo>
                    <a:pt x="13920" y="60721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550"/>
            <p:cNvSpPr/>
            <p:nvPr/>
          </p:nvSpPr>
          <p:spPr>
            <a:xfrm>
              <a:off x="1122979" y="450056"/>
              <a:ext cx="188516" cy="276635"/>
            </a:xfrm>
            <a:custGeom>
              <a:avLst/>
              <a:gdLst/>
              <a:ahLst/>
              <a:cxnLst/>
              <a:rect l="0" t="0" r="0" b="0"/>
              <a:pathLst>
                <a:path w="188516" h="276635">
                  <a:moveTo>
                    <a:pt x="41452" y="0"/>
                  </a:moveTo>
                  <a:lnTo>
                    <a:pt x="41452" y="3793"/>
                  </a:lnTo>
                  <a:lnTo>
                    <a:pt x="31509" y="34321"/>
                  </a:lnTo>
                  <a:lnTo>
                    <a:pt x="24660" y="60528"/>
                  </a:lnTo>
                  <a:lnTo>
                    <a:pt x="17603" y="92194"/>
                  </a:lnTo>
                  <a:lnTo>
                    <a:pt x="10485" y="126712"/>
                  </a:lnTo>
                  <a:lnTo>
                    <a:pt x="3349" y="158283"/>
                  </a:lnTo>
                  <a:lnTo>
                    <a:pt x="0" y="191538"/>
                  </a:lnTo>
                  <a:lnTo>
                    <a:pt x="2800" y="218942"/>
                  </a:lnTo>
                  <a:lnTo>
                    <a:pt x="12449" y="242143"/>
                  </a:lnTo>
                  <a:lnTo>
                    <a:pt x="29155" y="260306"/>
                  </a:lnTo>
                  <a:lnTo>
                    <a:pt x="49186" y="271949"/>
                  </a:lnTo>
                  <a:lnTo>
                    <a:pt x="73994" y="276634"/>
                  </a:lnTo>
                  <a:lnTo>
                    <a:pt x="101453" y="274230"/>
                  </a:lnTo>
                  <a:lnTo>
                    <a:pt x="118126" y="266343"/>
                  </a:lnTo>
                  <a:lnTo>
                    <a:pt x="140899" y="246398"/>
                  </a:lnTo>
                  <a:lnTo>
                    <a:pt x="160612" y="218263"/>
                  </a:lnTo>
                  <a:lnTo>
                    <a:pt x="176507" y="182675"/>
                  </a:lnTo>
                  <a:lnTo>
                    <a:pt x="184820" y="155801"/>
                  </a:lnTo>
                  <a:lnTo>
                    <a:pt x="188515" y="127983"/>
                  </a:lnTo>
                  <a:lnTo>
                    <a:pt x="188041" y="101861"/>
                  </a:lnTo>
                  <a:lnTo>
                    <a:pt x="181194" y="66958"/>
                  </a:lnTo>
                  <a:lnTo>
                    <a:pt x="169112" y="38625"/>
                  </a:lnTo>
                  <a:lnTo>
                    <a:pt x="159308" y="24311"/>
                  </a:lnTo>
                  <a:lnTo>
                    <a:pt x="140402" y="11789"/>
                  </a:lnTo>
                  <a:lnTo>
                    <a:pt x="126705" y="5769"/>
                  </a:lnTo>
                  <a:lnTo>
                    <a:pt x="112680" y="4681"/>
                  </a:lnTo>
                  <a:lnTo>
                    <a:pt x="88066" y="10450"/>
                  </a:lnTo>
                  <a:lnTo>
                    <a:pt x="62884" y="2143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" name="SMARTInkShape-Group175"/>
          <p:cNvGrpSpPr/>
          <p:nvPr/>
        </p:nvGrpSpPr>
        <p:grpSpPr>
          <a:xfrm>
            <a:off x="1978820" y="193130"/>
            <a:ext cx="3010194" cy="554927"/>
            <a:chOff x="1978820" y="193130"/>
            <a:chExt cx="3010194" cy="554927"/>
          </a:xfrm>
        </p:grpSpPr>
        <p:sp>
          <p:nvSpPr>
            <p:cNvPr id="26" name="SMARTInkShape-551"/>
            <p:cNvSpPr/>
            <p:nvPr/>
          </p:nvSpPr>
          <p:spPr>
            <a:xfrm>
              <a:off x="3702788" y="193130"/>
              <a:ext cx="211988" cy="416557"/>
            </a:xfrm>
            <a:custGeom>
              <a:avLst/>
              <a:gdLst/>
              <a:ahLst/>
              <a:cxnLst/>
              <a:rect l="0" t="0" r="0" b="0"/>
              <a:pathLst>
                <a:path w="211988" h="416557">
                  <a:moveTo>
                    <a:pt x="133406" y="242639"/>
                  </a:moveTo>
                  <a:lnTo>
                    <a:pt x="133406" y="228205"/>
                  </a:lnTo>
                  <a:lnTo>
                    <a:pt x="131289" y="222201"/>
                  </a:lnTo>
                  <a:lnTo>
                    <a:pt x="128496" y="216886"/>
                  </a:lnTo>
                  <a:lnTo>
                    <a:pt x="126130" y="209432"/>
                  </a:lnTo>
                  <a:lnTo>
                    <a:pt x="122764" y="204597"/>
                  </a:lnTo>
                  <a:lnTo>
                    <a:pt x="118622" y="201919"/>
                  </a:lnTo>
                  <a:lnTo>
                    <a:pt x="113341" y="200728"/>
                  </a:lnTo>
                  <a:lnTo>
                    <a:pt x="105703" y="200199"/>
                  </a:lnTo>
                  <a:lnTo>
                    <a:pt x="92477" y="203694"/>
                  </a:lnTo>
                  <a:lnTo>
                    <a:pt x="78504" y="213549"/>
                  </a:lnTo>
                  <a:lnTo>
                    <a:pt x="57974" y="239186"/>
                  </a:lnTo>
                  <a:lnTo>
                    <a:pt x="34679" y="273630"/>
                  </a:lnTo>
                  <a:lnTo>
                    <a:pt x="13930" y="309324"/>
                  </a:lnTo>
                  <a:lnTo>
                    <a:pt x="2844" y="344242"/>
                  </a:lnTo>
                  <a:lnTo>
                    <a:pt x="0" y="374255"/>
                  </a:lnTo>
                  <a:lnTo>
                    <a:pt x="2147" y="390829"/>
                  </a:lnTo>
                  <a:lnTo>
                    <a:pt x="7865" y="401899"/>
                  </a:lnTo>
                  <a:lnTo>
                    <a:pt x="16491" y="409465"/>
                  </a:lnTo>
                  <a:lnTo>
                    <a:pt x="28262" y="415473"/>
                  </a:lnTo>
                  <a:lnTo>
                    <a:pt x="43548" y="416556"/>
                  </a:lnTo>
                  <a:lnTo>
                    <a:pt x="52070" y="415734"/>
                  </a:lnTo>
                  <a:lnTo>
                    <a:pt x="70004" y="406353"/>
                  </a:lnTo>
                  <a:lnTo>
                    <a:pt x="97951" y="381105"/>
                  </a:lnTo>
                  <a:lnTo>
                    <a:pt x="116854" y="358154"/>
                  </a:lnTo>
                  <a:lnTo>
                    <a:pt x="135839" y="329433"/>
                  </a:lnTo>
                  <a:lnTo>
                    <a:pt x="152744" y="296031"/>
                  </a:lnTo>
                  <a:lnTo>
                    <a:pt x="160585" y="278233"/>
                  </a:lnTo>
                  <a:lnTo>
                    <a:pt x="167401" y="259225"/>
                  </a:lnTo>
                  <a:lnTo>
                    <a:pt x="173531" y="239409"/>
                  </a:lnTo>
                  <a:lnTo>
                    <a:pt x="179206" y="219054"/>
                  </a:lnTo>
                  <a:lnTo>
                    <a:pt x="183783" y="199134"/>
                  </a:lnTo>
                  <a:lnTo>
                    <a:pt x="187628" y="179505"/>
                  </a:lnTo>
                  <a:lnTo>
                    <a:pt x="190985" y="160068"/>
                  </a:lnTo>
                  <a:lnTo>
                    <a:pt x="194017" y="140760"/>
                  </a:lnTo>
                  <a:lnTo>
                    <a:pt x="196832" y="121539"/>
                  </a:lnTo>
                  <a:lnTo>
                    <a:pt x="199502" y="102374"/>
                  </a:lnTo>
                  <a:lnTo>
                    <a:pt x="202470" y="70497"/>
                  </a:lnTo>
                  <a:lnTo>
                    <a:pt x="204582" y="44687"/>
                  </a:lnTo>
                  <a:lnTo>
                    <a:pt x="210289" y="10832"/>
                  </a:lnTo>
                  <a:lnTo>
                    <a:pt x="211484" y="124"/>
                  </a:lnTo>
                  <a:lnTo>
                    <a:pt x="211651" y="0"/>
                  </a:lnTo>
                  <a:lnTo>
                    <a:pt x="209826" y="27330"/>
                  </a:lnTo>
                  <a:lnTo>
                    <a:pt x="204203" y="60839"/>
                  </a:lnTo>
                  <a:lnTo>
                    <a:pt x="199796" y="87227"/>
                  </a:lnTo>
                  <a:lnTo>
                    <a:pt x="195192" y="114829"/>
                  </a:lnTo>
                  <a:lnTo>
                    <a:pt x="192616" y="145089"/>
                  </a:lnTo>
                  <a:lnTo>
                    <a:pt x="190678" y="177058"/>
                  </a:lnTo>
                  <a:lnTo>
                    <a:pt x="187171" y="209788"/>
                  </a:lnTo>
                  <a:lnTo>
                    <a:pt x="185082" y="242855"/>
                  </a:lnTo>
                  <a:lnTo>
                    <a:pt x="184155" y="274485"/>
                  </a:lnTo>
                  <a:lnTo>
                    <a:pt x="183742" y="301772"/>
                  </a:lnTo>
                  <a:lnTo>
                    <a:pt x="185675" y="327128"/>
                  </a:lnTo>
                  <a:lnTo>
                    <a:pt x="191226" y="357366"/>
                  </a:lnTo>
                  <a:lnTo>
                    <a:pt x="196410" y="369829"/>
                  </a:lnTo>
                  <a:lnTo>
                    <a:pt x="211987" y="38551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552"/>
            <p:cNvSpPr/>
            <p:nvPr/>
          </p:nvSpPr>
          <p:spPr>
            <a:xfrm>
              <a:off x="4572000" y="403166"/>
              <a:ext cx="178595" cy="261181"/>
            </a:xfrm>
            <a:custGeom>
              <a:avLst/>
              <a:gdLst/>
              <a:ahLst/>
              <a:cxnLst/>
              <a:rect l="0" t="0" r="0" b="0"/>
              <a:pathLst>
                <a:path w="178595" h="261181">
                  <a:moveTo>
                    <a:pt x="0" y="146903"/>
                  </a:moveTo>
                  <a:lnTo>
                    <a:pt x="0" y="143110"/>
                  </a:lnTo>
                  <a:lnTo>
                    <a:pt x="794" y="141993"/>
                  </a:lnTo>
                  <a:lnTo>
                    <a:pt x="2117" y="141248"/>
                  </a:lnTo>
                  <a:lnTo>
                    <a:pt x="3792" y="140752"/>
                  </a:lnTo>
                  <a:lnTo>
                    <a:pt x="12979" y="133458"/>
                  </a:lnTo>
                  <a:lnTo>
                    <a:pt x="45181" y="103811"/>
                  </a:lnTo>
                  <a:lnTo>
                    <a:pt x="78158" y="75445"/>
                  </a:lnTo>
                  <a:lnTo>
                    <a:pt x="100750" y="51650"/>
                  </a:lnTo>
                  <a:lnTo>
                    <a:pt x="104309" y="42127"/>
                  </a:lnTo>
                  <a:lnTo>
                    <a:pt x="106313" y="24048"/>
                  </a:lnTo>
                  <a:lnTo>
                    <a:pt x="103114" y="7402"/>
                  </a:lnTo>
                  <a:lnTo>
                    <a:pt x="99699" y="3896"/>
                  </a:lnTo>
                  <a:lnTo>
                    <a:pt x="89554" y="0"/>
                  </a:lnTo>
                  <a:lnTo>
                    <a:pt x="79225" y="386"/>
                  </a:lnTo>
                  <a:lnTo>
                    <a:pt x="68549" y="3997"/>
                  </a:lnTo>
                  <a:lnTo>
                    <a:pt x="55866" y="10893"/>
                  </a:lnTo>
                  <a:lnTo>
                    <a:pt x="29033" y="46305"/>
                  </a:lnTo>
                  <a:lnTo>
                    <a:pt x="20047" y="62505"/>
                  </a:lnTo>
                  <a:lnTo>
                    <a:pt x="13408" y="82934"/>
                  </a:lnTo>
                  <a:lnTo>
                    <a:pt x="12792" y="116748"/>
                  </a:lnTo>
                  <a:lnTo>
                    <a:pt x="17637" y="151903"/>
                  </a:lnTo>
                  <a:lnTo>
                    <a:pt x="27892" y="183662"/>
                  </a:lnTo>
                  <a:lnTo>
                    <a:pt x="40984" y="213180"/>
                  </a:lnTo>
                  <a:lnTo>
                    <a:pt x="65334" y="245102"/>
                  </a:lnTo>
                  <a:lnTo>
                    <a:pt x="79043" y="256957"/>
                  </a:lnTo>
                  <a:lnTo>
                    <a:pt x="86827" y="259960"/>
                  </a:lnTo>
                  <a:lnTo>
                    <a:pt x="103942" y="261180"/>
                  </a:lnTo>
                  <a:lnTo>
                    <a:pt x="131428" y="253611"/>
                  </a:lnTo>
                  <a:lnTo>
                    <a:pt x="165984" y="228600"/>
                  </a:lnTo>
                  <a:lnTo>
                    <a:pt x="178594" y="21834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553"/>
            <p:cNvSpPr/>
            <p:nvPr/>
          </p:nvSpPr>
          <p:spPr>
            <a:xfrm>
              <a:off x="4307696" y="328613"/>
              <a:ext cx="171436" cy="280765"/>
            </a:xfrm>
            <a:custGeom>
              <a:avLst/>
              <a:gdLst/>
              <a:ahLst/>
              <a:cxnLst/>
              <a:rect l="0" t="0" r="0" b="0"/>
              <a:pathLst>
                <a:path w="171436" h="280765">
                  <a:moveTo>
                    <a:pt x="21417" y="71437"/>
                  </a:moveTo>
                  <a:lnTo>
                    <a:pt x="17624" y="105757"/>
                  </a:lnTo>
                  <a:lnTo>
                    <a:pt x="15266" y="131965"/>
                  </a:lnTo>
                  <a:lnTo>
                    <a:pt x="10775" y="163631"/>
                  </a:lnTo>
                  <a:lnTo>
                    <a:pt x="4417" y="198149"/>
                  </a:lnTo>
                  <a:lnTo>
                    <a:pt x="1298" y="229719"/>
                  </a:lnTo>
                  <a:lnTo>
                    <a:pt x="158" y="262898"/>
                  </a:lnTo>
                  <a:lnTo>
                    <a:pt x="0" y="280764"/>
                  </a:lnTo>
                  <a:lnTo>
                    <a:pt x="3779" y="245110"/>
                  </a:lnTo>
                  <a:lnTo>
                    <a:pt x="9928" y="214530"/>
                  </a:lnTo>
                  <a:lnTo>
                    <a:pt x="14459" y="189803"/>
                  </a:lnTo>
                  <a:lnTo>
                    <a:pt x="19912" y="163731"/>
                  </a:lnTo>
                  <a:lnTo>
                    <a:pt x="27627" y="138915"/>
                  </a:lnTo>
                  <a:lnTo>
                    <a:pt x="38464" y="114656"/>
                  </a:lnTo>
                  <a:lnTo>
                    <a:pt x="60070" y="80803"/>
                  </a:lnTo>
                  <a:lnTo>
                    <a:pt x="84463" y="52781"/>
                  </a:lnTo>
                  <a:lnTo>
                    <a:pt x="117831" y="21979"/>
                  </a:lnTo>
                  <a:lnTo>
                    <a:pt x="141794" y="7747"/>
                  </a:lnTo>
                  <a:lnTo>
                    <a:pt x="171435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554"/>
            <p:cNvSpPr/>
            <p:nvPr/>
          </p:nvSpPr>
          <p:spPr>
            <a:xfrm>
              <a:off x="2395031" y="402146"/>
              <a:ext cx="241014" cy="278407"/>
            </a:xfrm>
            <a:custGeom>
              <a:avLst/>
              <a:gdLst/>
              <a:ahLst/>
              <a:cxnLst/>
              <a:rect l="0" t="0" r="0" b="0"/>
              <a:pathLst>
                <a:path w="241014" h="278407">
                  <a:moveTo>
                    <a:pt x="141000" y="83629"/>
                  </a:moveTo>
                  <a:lnTo>
                    <a:pt x="141000" y="49786"/>
                  </a:lnTo>
                  <a:lnTo>
                    <a:pt x="140207" y="43188"/>
                  </a:lnTo>
                  <a:lnTo>
                    <a:pt x="137208" y="34963"/>
                  </a:lnTo>
                  <a:lnTo>
                    <a:pt x="111906" y="4979"/>
                  </a:lnTo>
                  <a:lnTo>
                    <a:pt x="103992" y="1049"/>
                  </a:lnTo>
                  <a:lnTo>
                    <a:pt x="99660" y="0"/>
                  </a:lnTo>
                  <a:lnTo>
                    <a:pt x="95184" y="889"/>
                  </a:lnTo>
                  <a:lnTo>
                    <a:pt x="85977" y="6110"/>
                  </a:lnTo>
                  <a:lnTo>
                    <a:pt x="71868" y="21767"/>
                  </a:lnTo>
                  <a:lnTo>
                    <a:pt x="52879" y="54888"/>
                  </a:lnTo>
                  <a:lnTo>
                    <a:pt x="37808" y="87372"/>
                  </a:lnTo>
                  <a:lnTo>
                    <a:pt x="20202" y="122133"/>
                  </a:lnTo>
                  <a:lnTo>
                    <a:pt x="9253" y="157567"/>
                  </a:lnTo>
                  <a:lnTo>
                    <a:pt x="1775" y="192408"/>
                  </a:lnTo>
                  <a:lnTo>
                    <a:pt x="0" y="223192"/>
                  </a:lnTo>
                  <a:lnTo>
                    <a:pt x="4943" y="250835"/>
                  </a:lnTo>
                  <a:lnTo>
                    <a:pt x="12003" y="264041"/>
                  </a:lnTo>
                  <a:lnTo>
                    <a:pt x="24903" y="276608"/>
                  </a:lnTo>
                  <a:lnTo>
                    <a:pt x="38337" y="278406"/>
                  </a:lnTo>
                  <a:lnTo>
                    <a:pt x="54891" y="275765"/>
                  </a:lnTo>
                  <a:lnTo>
                    <a:pt x="81267" y="264560"/>
                  </a:lnTo>
                  <a:lnTo>
                    <a:pt x="114032" y="237725"/>
                  </a:lnTo>
                  <a:lnTo>
                    <a:pt x="139359" y="209191"/>
                  </a:lnTo>
                  <a:lnTo>
                    <a:pt x="159829" y="177718"/>
                  </a:lnTo>
                  <a:lnTo>
                    <a:pt x="173831" y="148284"/>
                  </a:lnTo>
                  <a:lnTo>
                    <a:pt x="183007" y="119455"/>
                  </a:lnTo>
                  <a:lnTo>
                    <a:pt x="189953" y="83937"/>
                  </a:lnTo>
                  <a:lnTo>
                    <a:pt x="190868" y="71420"/>
                  </a:lnTo>
                  <a:lnTo>
                    <a:pt x="190914" y="71521"/>
                  </a:lnTo>
                  <a:lnTo>
                    <a:pt x="190965" y="73750"/>
                  </a:lnTo>
                  <a:lnTo>
                    <a:pt x="188871" y="77386"/>
                  </a:lnTo>
                  <a:lnTo>
                    <a:pt x="185295" y="83236"/>
                  </a:lnTo>
                  <a:lnTo>
                    <a:pt x="179613" y="100710"/>
                  </a:lnTo>
                  <a:lnTo>
                    <a:pt x="177291" y="134657"/>
                  </a:lnTo>
                  <a:lnTo>
                    <a:pt x="179005" y="162513"/>
                  </a:lnTo>
                  <a:lnTo>
                    <a:pt x="184540" y="190875"/>
                  </a:lnTo>
                  <a:lnTo>
                    <a:pt x="193521" y="225111"/>
                  </a:lnTo>
                  <a:lnTo>
                    <a:pt x="204363" y="243730"/>
                  </a:lnTo>
                  <a:lnTo>
                    <a:pt x="217630" y="255509"/>
                  </a:lnTo>
                  <a:lnTo>
                    <a:pt x="222249" y="256953"/>
                  </a:lnTo>
                  <a:lnTo>
                    <a:pt x="241013" y="25507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555"/>
            <p:cNvSpPr/>
            <p:nvPr/>
          </p:nvSpPr>
          <p:spPr>
            <a:xfrm>
              <a:off x="1978820" y="400050"/>
              <a:ext cx="335756" cy="348007"/>
            </a:xfrm>
            <a:custGeom>
              <a:avLst/>
              <a:gdLst/>
              <a:ahLst/>
              <a:cxnLst/>
              <a:rect l="0" t="0" r="0" b="0"/>
              <a:pathLst>
                <a:path w="335756" h="348007">
                  <a:moveTo>
                    <a:pt x="14286" y="0"/>
                  </a:moveTo>
                  <a:lnTo>
                    <a:pt x="14286" y="34320"/>
                  </a:lnTo>
                  <a:lnTo>
                    <a:pt x="14286" y="64320"/>
                  </a:lnTo>
                  <a:lnTo>
                    <a:pt x="14286" y="91029"/>
                  </a:lnTo>
                  <a:lnTo>
                    <a:pt x="14286" y="121420"/>
                  </a:lnTo>
                  <a:lnTo>
                    <a:pt x="14286" y="153448"/>
                  </a:lnTo>
                  <a:lnTo>
                    <a:pt x="12170" y="184086"/>
                  </a:lnTo>
                  <a:lnTo>
                    <a:pt x="9377" y="213579"/>
                  </a:lnTo>
                  <a:lnTo>
                    <a:pt x="8135" y="242561"/>
                  </a:lnTo>
                  <a:lnTo>
                    <a:pt x="5467" y="269201"/>
                  </a:lnTo>
                  <a:lnTo>
                    <a:pt x="1619" y="302278"/>
                  </a:lnTo>
                  <a:lnTo>
                    <a:pt x="212" y="335757"/>
                  </a:lnTo>
                  <a:lnTo>
                    <a:pt x="27" y="348006"/>
                  </a:lnTo>
                  <a:lnTo>
                    <a:pt x="0" y="317832"/>
                  </a:lnTo>
                  <a:lnTo>
                    <a:pt x="2116" y="289700"/>
                  </a:lnTo>
                  <a:lnTo>
                    <a:pt x="4908" y="266074"/>
                  </a:lnTo>
                  <a:lnTo>
                    <a:pt x="6150" y="237053"/>
                  </a:lnTo>
                  <a:lnTo>
                    <a:pt x="8818" y="207751"/>
                  </a:lnTo>
                  <a:lnTo>
                    <a:pt x="13443" y="178852"/>
                  </a:lnTo>
                  <a:lnTo>
                    <a:pt x="20791" y="150134"/>
                  </a:lnTo>
                  <a:lnTo>
                    <a:pt x="33852" y="114775"/>
                  </a:lnTo>
                  <a:lnTo>
                    <a:pt x="52488" y="80880"/>
                  </a:lnTo>
                  <a:lnTo>
                    <a:pt x="61957" y="68755"/>
                  </a:lnTo>
                  <a:lnTo>
                    <a:pt x="85880" y="53739"/>
                  </a:lnTo>
                  <a:lnTo>
                    <a:pt x="96641" y="48226"/>
                  </a:lnTo>
                  <a:lnTo>
                    <a:pt x="106715" y="47363"/>
                  </a:lnTo>
                  <a:lnTo>
                    <a:pt x="126118" y="53276"/>
                  </a:lnTo>
                  <a:lnTo>
                    <a:pt x="140467" y="67379"/>
                  </a:lnTo>
                  <a:lnTo>
                    <a:pt x="150980" y="86639"/>
                  </a:lnTo>
                  <a:lnTo>
                    <a:pt x="155330" y="115012"/>
                  </a:lnTo>
                  <a:lnTo>
                    <a:pt x="160411" y="148554"/>
                  </a:lnTo>
                  <a:lnTo>
                    <a:pt x="159359" y="183628"/>
                  </a:lnTo>
                  <a:lnTo>
                    <a:pt x="157812" y="215363"/>
                  </a:lnTo>
                  <a:lnTo>
                    <a:pt x="153562" y="244874"/>
                  </a:lnTo>
                  <a:lnTo>
                    <a:pt x="150484" y="277300"/>
                  </a:lnTo>
                  <a:lnTo>
                    <a:pt x="150110" y="289814"/>
                  </a:lnTo>
                  <a:lnTo>
                    <a:pt x="150045" y="284396"/>
                  </a:lnTo>
                  <a:lnTo>
                    <a:pt x="159963" y="251644"/>
                  </a:lnTo>
                  <a:lnTo>
                    <a:pt x="166811" y="221493"/>
                  </a:lnTo>
                  <a:lnTo>
                    <a:pt x="173621" y="196866"/>
                  </a:lnTo>
                  <a:lnTo>
                    <a:pt x="181939" y="170046"/>
                  </a:lnTo>
                  <a:lnTo>
                    <a:pt x="190928" y="142251"/>
                  </a:lnTo>
                  <a:lnTo>
                    <a:pt x="202331" y="116139"/>
                  </a:lnTo>
                  <a:lnTo>
                    <a:pt x="220022" y="81243"/>
                  </a:lnTo>
                  <a:lnTo>
                    <a:pt x="231137" y="62302"/>
                  </a:lnTo>
                  <a:lnTo>
                    <a:pt x="244014" y="48592"/>
                  </a:lnTo>
                  <a:lnTo>
                    <a:pt x="255559" y="41440"/>
                  </a:lnTo>
                  <a:lnTo>
                    <a:pt x="260859" y="39533"/>
                  </a:lnTo>
                  <a:lnTo>
                    <a:pt x="270983" y="39531"/>
                  </a:lnTo>
                  <a:lnTo>
                    <a:pt x="275905" y="40641"/>
                  </a:lnTo>
                  <a:lnTo>
                    <a:pt x="294209" y="53581"/>
                  </a:lnTo>
                  <a:lnTo>
                    <a:pt x="303532" y="67999"/>
                  </a:lnTo>
                  <a:lnTo>
                    <a:pt x="313243" y="96083"/>
                  </a:lnTo>
                  <a:lnTo>
                    <a:pt x="319031" y="129540"/>
                  </a:lnTo>
                  <a:lnTo>
                    <a:pt x="322862" y="164588"/>
                  </a:lnTo>
                  <a:lnTo>
                    <a:pt x="326908" y="197992"/>
                  </a:lnTo>
                  <a:lnTo>
                    <a:pt x="325990" y="225881"/>
                  </a:lnTo>
                  <a:lnTo>
                    <a:pt x="321865" y="261336"/>
                  </a:lnTo>
                  <a:lnTo>
                    <a:pt x="321491" y="277021"/>
                  </a:lnTo>
                  <a:lnTo>
                    <a:pt x="322277" y="276755"/>
                  </a:lnTo>
                  <a:lnTo>
                    <a:pt x="335755" y="26431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556"/>
            <p:cNvSpPr/>
            <p:nvPr/>
          </p:nvSpPr>
          <p:spPr>
            <a:xfrm>
              <a:off x="4507706" y="342900"/>
              <a:ext cx="1" cy="7145"/>
            </a:xfrm>
            <a:custGeom>
              <a:avLst/>
              <a:gdLst/>
              <a:ahLst/>
              <a:cxnLst/>
              <a:rect l="0" t="0" r="0" b="0"/>
              <a:pathLst>
                <a:path w="1" h="7145">
                  <a:moveTo>
                    <a:pt x="0" y="0"/>
                  </a:moveTo>
                  <a:lnTo>
                    <a:pt x="0" y="714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557"/>
            <p:cNvSpPr/>
            <p:nvPr/>
          </p:nvSpPr>
          <p:spPr>
            <a:xfrm>
              <a:off x="4829175" y="350044"/>
              <a:ext cx="159839" cy="302306"/>
            </a:xfrm>
            <a:custGeom>
              <a:avLst/>
              <a:gdLst/>
              <a:ahLst/>
              <a:cxnLst/>
              <a:rect l="0" t="0" r="0" b="0"/>
              <a:pathLst>
                <a:path w="159839" h="302306">
                  <a:moveTo>
                    <a:pt x="157163" y="0"/>
                  </a:moveTo>
                  <a:lnTo>
                    <a:pt x="153370" y="0"/>
                  </a:lnTo>
                  <a:lnTo>
                    <a:pt x="149392" y="2116"/>
                  </a:lnTo>
                  <a:lnTo>
                    <a:pt x="144978" y="4909"/>
                  </a:lnTo>
                  <a:lnTo>
                    <a:pt x="137237" y="6482"/>
                  </a:lnTo>
                  <a:lnTo>
                    <a:pt x="112460" y="10849"/>
                  </a:lnTo>
                  <a:lnTo>
                    <a:pt x="81219" y="23928"/>
                  </a:lnTo>
                  <a:lnTo>
                    <a:pt x="56202" y="38110"/>
                  </a:lnTo>
                  <a:lnTo>
                    <a:pt x="52760" y="42867"/>
                  </a:lnTo>
                  <a:lnTo>
                    <a:pt x="51230" y="49214"/>
                  </a:lnTo>
                  <a:lnTo>
                    <a:pt x="50550" y="59973"/>
                  </a:lnTo>
                  <a:lnTo>
                    <a:pt x="54481" y="72692"/>
                  </a:lnTo>
                  <a:lnTo>
                    <a:pt x="65620" y="91124"/>
                  </a:lnTo>
                  <a:lnTo>
                    <a:pt x="89075" y="122948"/>
                  </a:lnTo>
                  <a:lnTo>
                    <a:pt x="114962" y="155813"/>
                  </a:lnTo>
                  <a:lnTo>
                    <a:pt x="139213" y="185471"/>
                  </a:lnTo>
                  <a:lnTo>
                    <a:pt x="156366" y="215767"/>
                  </a:lnTo>
                  <a:lnTo>
                    <a:pt x="159014" y="222426"/>
                  </a:lnTo>
                  <a:lnTo>
                    <a:pt x="159838" y="236174"/>
                  </a:lnTo>
                  <a:lnTo>
                    <a:pt x="156764" y="249429"/>
                  </a:lnTo>
                  <a:lnTo>
                    <a:pt x="141225" y="275832"/>
                  </a:lnTo>
                  <a:lnTo>
                    <a:pt x="125982" y="290396"/>
                  </a:lnTo>
                  <a:lnTo>
                    <a:pt x="106384" y="300973"/>
                  </a:lnTo>
                  <a:lnTo>
                    <a:pt x="90409" y="302305"/>
                  </a:lnTo>
                  <a:lnTo>
                    <a:pt x="58076" y="296693"/>
                  </a:lnTo>
                  <a:lnTo>
                    <a:pt x="39785" y="290227"/>
                  </a:lnTo>
                  <a:lnTo>
                    <a:pt x="24312" y="279492"/>
                  </a:lnTo>
                  <a:lnTo>
                    <a:pt x="0" y="25003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Shape-558"/>
            <p:cNvSpPr/>
            <p:nvPr/>
          </p:nvSpPr>
          <p:spPr>
            <a:xfrm>
              <a:off x="4062872" y="361721"/>
              <a:ext cx="150050" cy="233238"/>
            </a:xfrm>
            <a:custGeom>
              <a:avLst/>
              <a:gdLst/>
              <a:ahLst/>
              <a:cxnLst/>
              <a:rect l="0" t="0" r="0" b="0"/>
              <a:pathLst>
                <a:path w="150050" h="233238">
                  <a:moveTo>
                    <a:pt x="59072" y="9754"/>
                  </a:moveTo>
                  <a:lnTo>
                    <a:pt x="52921" y="15905"/>
                  </a:lnTo>
                  <a:lnTo>
                    <a:pt x="34487" y="44281"/>
                  </a:lnTo>
                  <a:lnTo>
                    <a:pt x="19067" y="74136"/>
                  </a:lnTo>
                  <a:lnTo>
                    <a:pt x="8236" y="108117"/>
                  </a:lnTo>
                  <a:lnTo>
                    <a:pt x="0" y="143321"/>
                  </a:lnTo>
                  <a:lnTo>
                    <a:pt x="118" y="175095"/>
                  </a:lnTo>
                  <a:lnTo>
                    <a:pt x="5180" y="200825"/>
                  </a:lnTo>
                  <a:lnTo>
                    <a:pt x="15499" y="219738"/>
                  </a:lnTo>
                  <a:lnTo>
                    <a:pt x="26212" y="228228"/>
                  </a:lnTo>
                  <a:lnTo>
                    <a:pt x="32403" y="231603"/>
                  </a:lnTo>
                  <a:lnTo>
                    <a:pt x="45631" y="233237"/>
                  </a:lnTo>
                  <a:lnTo>
                    <a:pt x="59448" y="230524"/>
                  </a:lnTo>
                  <a:lnTo>
                    <a:pt x="81408" y="218483"/>
                  </a:lnTo>
                  <a:lnTo>
                    <a:pt x="106083" y="194719"/>
                  </a:lnTo>
                  <a:lnTo>
                    <a:pt x="124154" y="162895"/>
                  </a:lnTo>
                  <a:lnTo>
                    <a:pt x="138768" y="128331"/>
                  </a:lnTo>
                  <a:lnTo>
                    <a:pt x="147685" y="93748"/>
                  </a:lnTo>
                  <a:lnTo>
                    <a:pt x="150049" y="73014"/>
                  </a:lnTo>
                  <a:lnTo>
                    <a:pt x="143795" y="43491"/>
                  </a:lnTo>
                  <a:lnTo>
                    <a:pt x="131888" y="22219"/>
                  </a:lnTo>
                  <a:lnTo>
                    <a:pt x="118306" y="9655"/>
                  </a:lnTo>
                  <a:lnTo>
                    <a:pt x="104228" y="905"/>
                  </a:lnTo>
                  <a:lnTo>
                    <a:pt x="92635" y="0"/>
                  </a:lnTo>
                  <a:lnTo>
                    <a:pt x="66216" y="261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Shape-559"/>
            <p:cNvSpPr/>
            <p:nvPr/>
          </p:nvSpPr>
          <p:spPr>
            <a:xfrm>
              <a:off x="2716082" y="450056"/>
              <a:ext cx="148563" cy="234775"/>
            </a:xfrm>
            <a:custGeom>
              <a:avLst/>
              <a:gdLst/>
              <a:ahLst/>
              <a:cxnLst/>
              <a:rect l="0" t="0" r="0" b="0"/>
              <a:pathLst>
                <a:path w="148563" h="234775">
                  <a:moveTo>
                    <a:pt x="12831" y="42863"/>
                  </a:moveTo>
                  <a:lnTo>
                    <a:pt x="12831" y="46655"/>
                  </a:lnTo>
                  <a:lnTo>
                    <a:pt x="10714" y="50634"/>
                  </a:lnTo>
                  <a:lnTo>
                    <a:pt x="9038" y="52806"/>
                  </a:lnTo>
                  <a:lnTo>
                    <a:pt x="6349" y="72608"/>
                  </a:lnTo>
                  <a:lnTo>
                    <a:pt x="5774" y="105057"/>
                  </a:lnTo>
                  <a:lnTo>
                    <a:pt x="5713" y="131758"/>
                  </a:lnTo>
                  <a:lnTo>
                    <a:pt x="1902" y="159778"/>
                  </a:lnTo>
                  <a:lnTo>
                    <a:pt x="0" y="191987"/>
                  </a:lnTo>
                  <a:lnTo>
                    <a:pt x="4781" y="224690"/>
                  </a:lnTo>
                  <a:lnTo>
                    <a:pt x="5607" y="234774"/>
                  </a:lnTo>
                  <a:lnTo>
                    <a:pt x="6465" y="224146"/>
                  </a:lnTo>
                  <a:lnTo>
                    <a:pt x="11338" y="202526"/>
                  </a:lnTo>
                  <a:lnTo>
                    <a:pt x="14505" y="175102"/>
                  </a:lnTo>
                  <a:lnTo>
                    <a:pt x="22587" y="143957"/>
                  </a:lnTo>
                  <a:lnTo>
                    <a:pt x="32919" y="114621"/>
                  </a:lnTo>
                  <a:lnTo>
                    <a:pt x="43124" y="85820"/>
                  </a:lnTo>
                  <a:lnTo>
                    <a:pt x="60795" y="51436"/>
                  </a:lnTo>
                  <a:lnTo>
                    <a:pt x="80366" y="23301"/>
                  </a:lnTo>
                  <a:lnTo>
                    <a:pt x="109478" y="5636"/>
                  </a:lnTo>
                  <a:lnTo>
                    <a:pt x="137682" y="742"/>
                  </a:lnTo>
                  <a:lnTo>
                    <a:pt x="148562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Shape-560"/>
            <p:cNvSpPr/>
            <p:nvPr/>
          </p:nvSpPr>
          <p:spPr>
            <a:xfrm>
              <a:off x="3017197" y="414338"/>
              <a:ext cx="126054" cy="223589"/>
            </a:xfrm>
            <a:custGeom>
              <a:avLst/>
              <a:gdLst/>
              <a:ahLst/>
              <a:cxnLst/>
              <a:rect l="0" t="0" r="0" b="0"/>
              <a:pathLst>
                <a:path w="126054" h="223589">
                  <a:moveTo>
                    <a:pt x="104622" y="0"/>
                  </a:moveTo>
                  <a:lnTo>
                    <a:pt x="88528" y="9943"/>
                  </a:lnTo>
                  <a:lnTo>
                    <a:pt x="54223" y="39990"/>
                  </a:lnTo>
                  <a:lnTo>
                    <a:pt x="33577" y="70635"/>
                  </a:lnTo>
                  <a:lnTo>
                    <a:pt x="21130" y="94747"/>
                  </a:lnTo>
                  <a:lnTo>
                    <a:pt x="6020" y="127547"/>
                  </a:lnTo>
                  <a:lnTo>
                    <a:pt x="0" y="149710"/>
                  </a:lnTo>
                  <a:lnTo>
                    <a:pt x="2009" y="171358"/>
                  </a:lnTo>
                  <a:lnTo>
                    <a:pt x="11423" y="192854"/>
                  </a:lnTo>
                  <a:lnTo>
                    <a:pt x="21925" y="202923"/>
                  </a:lnTo>
                  <a:lnTo>
                    <a:pt x="43342" y="213054"/>
                  </a:lnTo>
                  <a:lnTo>
                    <a:pt x="79023" y="223588"/>
                  </a:lnTo>
                  <a:lnTo>
                    <a:pt x="113471" y="222700"/>
                  </a:lnTo>
                  <a:lnTo>
                    <a:pt x="126053" y="22145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Shape-561"/>
            <p:cNvSpPr/>
            <p:nvPr/>
          </p:nvSpPr>
          <p:spPr>
            <a:xfrm>
              <a:off x="3295026" y="393986"/>
              <a:ext cx="212556" cy="184659"/>
            </a:xfrm>
            <a:custGeom>
              <a:avLst/>
              <a:gdLst/>
              <a:ahLst/>
              <a:cxnLst/>
              <a:rect l="0" t="0" r="0" b="0"/>
              <a:pathLst>
                <a:path w="212556" h="184659">
                  <a:moveTo>
                    <a:pt x="69680" y="13208"/>
                  </a:moveTo>
                  <a:lnTo>
                    <a:pt x="69680" y="2566"/>
                  </a:lnTo>
                  <a:lnTo>
                    <a:pt x="68887" y="1351"/>
                  </a:lnTo>
                  <a:lnTo>
                    <a:pt x="67564" y="540"/>
                  </a:lnTo>
                  <a:lnTo>
                    <a:pt x="65888" y="0"/>
                  </a:lnTo>
                  <a:lnTo>
                    <a:pt x="64771" y="434"/>
                  </a:lnTo>
                  <a:lnTo>
                    <a:pt x="64026" y="1517"/>
                  </a:lnTo>
                  <a:lnTo>
                    <a:pt x="63529" y="3033"/>
                  </a:lnTo>
                  <a:lnTo>
                    <a:pt x="33629" y="35961"/>
                  </a:lnTo>
                  <a:lnTo>
                    <a:pt x="18638" y="63475"/>
                  </a:lnTo>
                  <a:lnTo>
                    <a:pt x="8034" y="92634"/>
                  </a:lnTo>
                  <a:lnTo>
                    <a:pt x="412" y="123912"/>
                  </a:lnTo>
                  <a:lnTo>
                    <a:pt x="0" y="136228"/>
                  </a:lnTo>
                  <a:lnTo>
                    <a:pt x="6204" y="161421"/>
                  </a:lnTo>
                  <a:lnTo>
                    <a:pt x="8313" y="166785"/>
                  </a:lnTo>
                  <a:lnTo>
                    <a:pt x="14889" y="174862"/>
                  </a:lnTo>
                  <a:lnTo>
                    <a:pt x="22310" y="180304"/>
                  </a:lnTo>
                  <a:lnTo>
                    <a:pt x="28254" y="182723"/>
                  </a:lnTo>
                  <a:lnTo>
                    <a:pt x="30950" y="182574"/>
                  </a:lnTo>
                  <a:lnTo>
                    <a:pt x="47196" y="174545"/>
                  </a:lnTo>
                  <a:lnTo>
                    <a:pt x="74559" y="150851"/>
                  </a:lnTo>
                  <a:lnTo>
                    <a:pt x="96350" y="117932"/>
                  </a:lnTo>
                  <a:lnTo>
                    <a:pt x="109579" y="92825"/>
                  </a:lnTo>
                  <a:lnTo>
                    <a:pt x="125952" y="58494"/>
                  </a:lnTo>
                  <a:lnTo>
                    <a:pt x="138741" y="30330"/>
                  </a:lnTo>
                  <a:lnTo>
                    <a:pt x="153855" y="1334"/>
                  </a:lnTo>
                  <a:lnTo>
                    <a:pt x="154372" y="1323"/>
                  </a:lnTo>
                  <a:lnTo>
                    <a:pt x="154716" y="2109"/>
                  </a:lnTo>
                  <a:lnTo>
                    <a:pt x="154946" y="3428"/>
                  </a:lnTo>
                  <a:lnTo>
                    <a:pt x="148897" y="35983"/>
                  </a:lnTo>
                  <a:lnTo>
                    <a:pt x="148387" y="65596"/>
                  </a:lnTo>
                  <a:lnTo>
                    <a:pt x="150415" y="92495"/>
                  </a:lnTo>
                  <a:lnTo>
                    <a:pt x="158160" y="118456"/>
                  </a:lnTo>
                  <a:lnTo>
                    <a:pt x="171207" y="148562"/>
                  </a:lnTo>
                  <a:lnTo>
                    <a:pt x="180685" y="160942"/>
                  </a:lnTo>
                  <a:lnTo>
                    <a:pt x="212555" y="18465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" name="SMARTInkShape-Group176"/>
          <p:cNvGrpSpPr/>
          <p:nvPr/>
        </p:nvGrpSpPr>
        <p:grpSpPr>
          <a:xfrm>
            <a:off x="4545291" y="121444"/>
            <a:ext cx="666728" cy="800101"/>
            <a:chOff x="4545291" y="121444"/>
            <a:chExt cx="666728" cy="800101"/>
          </a:xfrm>
        </p:grpSpPr>
        <p:sp>
          <p:nvSpPr>
            <p:cNvPr id="38" name="SMARTInkShape-562"/>
            <p:cNvSpPr/>
            <p:nvPr/>
          </p:nvSpPr>
          <p:spPr>
            <a:xfrm>
              <a:off x="4950619" y="121444"/>
              <a:ext cx="261400" cy="800101"/>
            </a:xfrm>
            <a:custGeom>
              <a:avLst/>
              <a:gdLst/>
              <a:ahLst/>
              <a:cxnLst/>
              <a:rect l="0" t="0" r="0" b="0"/>
              <a:pathLst>
                <a:path w="261400" h="800101">
                  <a:moveTo>
                    <a:pt x="185737" y="0"/>
                  </a:moveTo>
                  <a:lnTo>
                    <a:pt x="204419" y="32454"/>
                  </a:lnTo>
                  <a:lnTo>
                    <a:pt x="216266" y="54905"/>
                  </a:lnTo>
                  <a:lnTo>
                    <a:pt x="229468" y="87108"/>
                  </a:lnTo>
                  <a:lnTo>
                    <a:pt x="236323" y="105697"/>
                  </a:lnTo>
                  <a:lnTo>
                    <a:pt x="242479" y="127615"/>
                  </a:lnTo>
                  <a:lnTo>
                    <a:pt x="248171" y="151751"/>
                  </a:lnTo>
                  <a:lnTo>
                    <a:pt x="253554" y="177368"/>
                  </a:lnTo>
                  <a:lnTo>
                    <a:pt x="257142" y="205557"/>
                  </a:lnTo>
                  <a:lnTo>
                    <a:pt x="259534" y="235463"/>
                  </a:lnTo>
                  <a:lnTo>
                    <a:pt x="261129" y="266513"/>
                  </a:lnTo>
                  <a:lnTo>
                    <a:pt x="261399" y="299119"/>
                  </a:lnTo>
                  <a:lnTo>
                    <a:pt x="260785" y="332763"/>
                  </a:lnTo>
                  <a:lnTo>
                    <a:pt x="259581" y="367098"/>
                  </a:lnTo>
                  <a:lnTo>
                    <a:pt x="255604" y="400307"/>
                  </a:lnTo>
                  <a:lnTo>
                    <a:pt x="249778" y="432765"/>
                  </a:lnTo>
                  <a:lnTo>
                    <a:pt x="242718" y="464722"/>
                  </a:lnTo>
                  <a:lnTo>
                    <a:pt x="233249" y="494759"/>
                  </a:lnTo>
                  <a:lnTo>
                    <a:pt x="222175" y="523514"/>
                  </a:lnTo>
                  <a:lnTo>
                    <a:pt x="210029" y="551415"/>
                  </a:lnTo>
                  <a:lnTo>
                    <a:pt x="197169" y="577954"/>
                  </a:lnTo>
                  <a:lnTo>
                    <a:pt x="183833" y="603584"/>
                  </a:lnTo>
                  <a:lnTo>
                    <a:pt x="170181" y="628608"/>
                  </a:lnTo>
                  <a:lnTo>
                    <a:pt x="155522" y="650847"/>
                  </a:lnTo>
                  <a:lnTo>
                    <a:pt x="140194" y="671229"/>
                  </a:lnTo>
                  <a:lnTo>
                    <a:pt x="124419" y="690373"/>
                  </a:lnTo>
                  <a:lnTo>
                    <a:pt x="94191" y="724345"/>
                  </a:lnTo>
                  <a:lnTo>
                    <a:pt x="64088" y="753731"/>
                  </a:lnTo>
                  <a:lnTo>
                    <a:pt x="32187" y="777375"/>
                  </a:lnTo>
                  <a:lnTo>
                    <a:pt x="0" y="8001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MARTInkShape-563"/>
            <p:cNvSpPr/>
            <p:nvPr/>
          </p:nvSpPr>
          <p:spPr>
            <a:xfrm>
              <a:off x="4545291" y="207169"/>
              <a:ext cx="155298" cy="635795"/>
            </a:xfrm>
            <a:custGeom>
              <a:avLst/>
              <a:gdLst/>
              <a:ahLst/>
              <a:cxnLst/>
              <a:rect l="0" t="0" r="0" b="0"/>
              <a:pathLst>
                <a:path w="155298" h="635795">
                  <a:moveTo>
                    <a:pt x="155297" y="0"/>
                  </a:moveTo>
                  <a:lnTo>
                    <a:pt x="123185" y="32905"/>
                  </a:lnTo>
                  <a:lnTo>
                    <a:pt x="97448" y="67736"/>
                  </a:lnTo>
                  <a:lnTo>
                    <a:pt x="83549" y="91223"/>
                  </a:lnTo>
                  <a:lnTo>
                    <a:pt x="69434" y="120183"/>
                  </a:lnTo>
                  <a:lnTo>
                    <a:pt x="55223" y="149458"/>
                  </a:lnTo>
                  <a:lnTo>
                    <a:pt x="41763" y="179932"/>
                  </a:lnTo>
                  <a:lnTo>
                    <a:pt x="30489" y="214643"/>
                  </a:lnTo>
                  <a:lnTo>
                    <a:pt x="25261" y="233582"/>
                  </a:lnTo>
                  <a:lnTo>
                    <a:pt x="20187" y="253353"/>
                  </a:lnTo>
                  <a:lnTo>
                    <a:pt x="15217" y="273677"/>
                  </a:lnTo>
                  <a:lnTo>
                    <a:pt x="11110" y="293576"/>
                  </a:lnTo>
                  <a:lnTo>
                    <a:pt x="7579" y="313192"/>
                  </a:lnTo>
                  <a:lnTo>
                    <a:pt x="4431" y="332620"/>
                  </a:lnTo>
                  <a:lnTo>
                    <a:pt x="2332" y="351921"/>
                  </a:lnTo>
                  <a:lnTo>
                    <a:pt x="932" y="371139"/>
                  </a:lnTo>
                  <a:lnTo>
                    <a:pt x="0" y="390301"/>
                  </a:lnTo>
                  <a:lnTo>
                    <a:pt x="171" y="408632"/>
                  </a:lnTo>
                  <a:lnTo>
                    <a:pt x="2479" y="443816"/>
                  </a:lnTo>
                  <a:lnTo>
                    <a:pt x="8267" y="477974"/>
                  </a:lnTo>
                  <a:lnTo>
                    <a:pt x="16925" y="510089"/>
                  </a:lnTo>
                  <a:lnTo>
                    <a:pt x="28710" y="537592"/>
                  </a:lnTo>
                  <a:lnTo>
                    <a:pt x="46119" y="563044"/>
                  </a:lnTo>
                  <a:lnTo>
                    <a:pt x="76116" y="595453"/>
                  </a:lnTo>
                  <a:lnTo>
                    <a:pt x="107230" y="618020"/>
                  </a:lnTo>
                  <a:lnTo>
                    <a:pt x="141009" y="63579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77152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white board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2209800"/>
            <a:ext cx="5029200" cy="3767046"/>
          </a:xfrm>
        </p:spPr>
      </p:pic>
      <p:grpSp>
        <p:nvGrpSpPr>
          <p:cNvPr id="19" name="SMARTInkShape-Group177"/>
          <p:cNvGrpSpPr/>
          <p:nvPr/>
        </p:nvGrpSpPr>
        <p:grpSpPr>
          <a:xfrm>
            <a:off x="1393031" y="896659"/>
            <a:ext cx="500064" cy="1067873"/>
            <a:chOff x="1393031" y="896659"/>
            <a:chExt cx="500064" cy="1067873"/>
          </a:xfrm>
        </p:grpSpPr>
        <p:sp>
          <p:nvSpPr>
            <p:cNvPr id="17" name="SMARTInkShape-564"/>
            <p:cNvSpPr/>
            <p:nvPr/>
          </p:nvSpPr>
          <p:spPr>
            <a:xfrm>
              <a:off x="1393031" y="896659"/>
              <a:ext cx="71439" cy="1067873"/>
            </a:xfrm>
            <a:custGeom>
              <a:avLst/>
              <a:gdLst/>
              <a:ahLst/>
              <a:cxnLst/>
              <a:rect l="0" t="0" r="0" b="0"/>
              <a:pathLst>
                <a:path w="71439" h="1067873">
                  <a:moveTo>
                    <a:pt x="71438" y="10597"/>
                  </a:moveTo>
                  <a:lnTo>
                    <a:pt x="71438" y="0"/>
                  </a:lnTo>
                  <a:lnTo>
                    <a:pt x="71438" y="34215"/>
                  </a:lnTo>
                  <a:lnTo>
                    <a:pt x="71438" y="57606"/>
                  </a:lnTo>
                  <a:lnTo>
                    <a:pt x="71438" y="90228"/>
                  </a:lnTo>
                  <a:lnTo>
                    <a:pt x="71438" y="108928"/>
                  </a:lnTo>
                  <a:lnTo>
                    <a:pt x="70644" y="130126"/>
                  </a:lnTo>
                  <a:lnTo>
                    <a:pt x="69321" y="152989"/>
                  </a:lnTo>
                  <a:lnTo>
                    <a:pt x="67645" y="176963"/>
                  </a:lnTo>
                  <a:lnTo>
                    <a:pt x="65734" y="203264"/>
                  </a:lnTo>
                  <a:lnTo>
                    <a:pt x="63667" y="231117"/>
                  </a:lnTo>
                  <a:lnTo>
                    <a:pt x="61495" y="260004"/>
                  </a:lnTo>
                  <a:lnTo>
                    <a:pt x="59253" y="291168"/>
                  </a:lnTo>
                  <a:lnTo>
                    <a:pt x="56964" y="323851"/>
                  </a:lnTo>
                  <a:lnTo>
                    <a:pt x="54645" y="357546"/>
                  </a:lnTo>
                  <a:lnTo>
                    <a:pt x="51511" y="391121"/>
                  </a:lnTo>
                  <a:lnTo>
                    <a:pt x="47835" y="424617"/>
                  </a:lnTo>
                  <a:lnTo>
                    <a:pt x="43796" y="458061"/>
                  </a:lnTo>
                  <a:lnTo>
                    <a:pt x="40310" y="492262"/>
                  </a:lnTo>
                  <a:lnTo>
                    <a:pt x="37192" y="526970"/>
                  </a:lnTo>
                  <a:lnTo>
                    <a:pt x="34320" y="562014"/>
                  </a:lnTo>
                  <a:lnTo>
                    <a:pt x="31611" y="596490"/>
                  </a:lnTo>
                  <a:lnTo>
                    <a:pt x="29012" y="630586"/>
                  </a:lnTo>
                  <a:lnTo>
                    <a:pt x="26485" y="664429"/>
                  </a:lnTo>
                  <a:lnTo>
                    <a:pt x="24007" y="696517"/>
                  </a:lnTo>
                  <a:lnTo>
                    <a:pt x="21561" y="727433"/>
                  </a:lnTo>
                  <a:lnTo>
                    <a:pt x="19136" y="757569"/>
                  </a:lnTo>
                  <a:lnTo>
                    <a:pt x="16727" y="785597"/>
                  </a:lnTo>
                  <a:lnTo>
                    <a:pt x="14326" y="812220"/>
                  </a:lnTo>
                  <a:lnTo>
                    <a:pt x="11932" y="837906"/>
                  </a:lnTo>
                  <a:lnTo>
                    <a:pt x="9542" y="862174"/>
                  </a:lnTo>
                  <a:lnTo>
                    <a:pt x="7155" y="885496"/>
                  </a:lnTo>
                  <a:lnTo>
                    <a:pt x="4770" y="908188"/>
                  </a:lnTo>
                  <a:lnTo>
                    <a:pt x="3180" y="928079"/>
                  </a:lnTo>
                  <a:lnTo>
                    <a:pt x="1414" y="962879"/>
                  </a:lnTo>
                  <a:lnTo>
                    <a:pt x="628" y="992105"/>
                  </a:lnTo>
                  <a:lnTo>
                    <a:pt x="186" y="1026637"/>
                  </a:lnTo>
                  <a:lnTo>
                    <a:pt x="25" y="1059855"/>
                  </a:lnTo>
                  <a:lnTo>
                    <a:pt x="0" y="106787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565"/>
            <p:cNvSpPr/>
            <p:nvPr/>
          </p:nvSpPr>
          <p:spPr>
            <a:xfrm>
              <a:off x="1608188" y="1430741"/>
              <a:ext cx="284907" cy="444651"/>
            </a:xfrm>
            <a:custGeom>
              <a:avLst/>
              <a:gdLst/>
              <a:ahLst/>
              <a:cxnLst/>
              <a:rect l="0" t="0" r="0" b="0"/>
              <a:pathLst>
                <a:path w="284907" h="444651">
                  <a:moveTo>
                    <a:pt x="127743" y="169459"/>
                  </a:moveTo>
                  <a:lnTo>
                    <a:pt x="127743" y="137798"/>
                  </a:lnTo>
                  <a:lnTo>
                    <a:pt x="127743" y="108396"/>
                  </a:lnTo>
                  <a:lnTo>
                    <a:pt x="127743" y="79223"/>
                  </a:lnTo>
                  <a:lnTo>
                    <a:pt x="126950" y="51265"/>
                  </a:lnTo>
                  <a:lnTo>
                    <a:pt x="121592" y="16517"/>
                  </a:lnTo>
                  <a:lnTo>
                    <a:pt x="118924" y="8087"/>
                  </a:lnTo>
                  <a:lnTo>
                    <a:pt x="114536" y="0"/>
                  </a:lnTo>
                  <a:lnTo>
                    <a:pt x="113382" y="130"/>
                  </a:lnTo>
                  <a:lnTo>
                    <a:pt x="109983" y="2391"/>
                  </a:lnTo>
                  <a:lnTo>
                    <a:pt x="107944" y="6042"/>
                  </a:lnTo>
                  <a:lnTo>
                    <a:pt x="99236" y="32551"/>
                  </a:lnTo>
                  <a:lnTo>
                    <a:pt x="88880" y="60722"/>
                  </a:lnTo>
                  <a:lnTo>
                    <a:pt x="78456" y="94408"/>
                  </a:lnTo>
                  <a:lnTo>
                    <a:pt x="73454" y="112281"/>
                  </a:lnTo>
                  <a:lnTo>
                    <a:pt x="67738" y="130547"/>
                  </a:lnTo>
                  <a:lnTo>
                    <a:pt x="61546" y="149074"/>
                  </a:lnTo>
                  <a:lnTo>
                    <a:pt x="55037" y="167775"/>
                  </a:lnTo>
                  <a:lnTo>
                    <a:pt x="43571" y="203371"/>
                  </a:lnTo>
                  <a:lnTo>
                    <a:pt x="33183" y="237712"/>
                  </a:lnTo>
                  <a:lnTo>
                    <a:pt x="23275" y="271496"/>
                  </a:lnTo>
                  <a:lnTo>
                    <a:pt x="13580" y="302915"/>
                  </a:lnTo>
                  <a:lnTo>
                    <a:pt x="5566" y="331960"/>
                  </a:lnTo>
                  <a:lnTo>
                    <a:pt x="2005" y="358098"/>
                  </a:lnTo>
                  <a:lnTo>
                    <a:pt x="0" y="391334"/>
                  </a:lnTo>
                  <a:lnTo>
                    <a:pt x="3764" y="409358"/>
                  </a:lnTo>
                  <a:lnTo>
                    <a:pt x="14809" y="430776"/>
                  </a:lnTo>
                  <a:lnTo>
                    <a:pt x="19116" y="436539"/>
                  </a:lnTo>
                  <a:lnTo>
                    <a:pt x="30252" y="442942"/>
                  </a:lnTo>
                  <a:lnTo>
                    <a:pt x="36555" y="444650"/>
                  </a:lnTo>
                  <a:lnTo>
                    <a:pt x="49909" y="442314"/>
                  </a:lnTo>
                  <a:lnTo>
                    <a:pt x="64575" y="434397"/>
                  </a:lnTo>
                  <a:lnTo>
                    <a:pt x="89889" y="410501"/>
                  </a:lnTo>
                  <a:lnTo>
                    <a:pt x="105363" y="386920"/>
                  </a:lnTo>
                  <a:lnTo>
                    <a:pt x="120178" y="356331"/>
                  </a:lnTo>
                  <a:lnTo>
                    <a:pt x="133906" y="322363"/>
                  </a:lnTo>
                  <a:lnTo>
                    <a:pt x="145299" y="288746"/>
                  </a:lnTo>
                  <a:lnTo>
                    <a:pt x="155654" y="253167"/>
                  </a:lnTo>
                  <a:lnTo>
                    <a:pt x="164754" y="218569"/>
                  </a:lnTo>
                  <a:lnTo>
                    <a:pt x="171445" y="189963"/>
                  </a:lnTo>
                  <a:lnTo>
                    <a:pt x="175881" y="155338"/>
                  </a:lnTo>
                  <a:lnTo>
                    <a:pt x="183736" y="123335"/>
                  </a:lnTo>
                  <a:lnTo>
                    <a:pt x="183328" y="122835"/>
                  </a:lnTo>
                  <a:lnTo>
                    <a:pt x="180758" y="124395"/>
                  </a:lnTo>
                  <a:lnTo>
                    <a:pt x="178641" y="141114"/>
                  </a:lnTo>
                  <a:lnTo>
                    <a:pt x="182835" y="176795"/>
                  </a:lnTo>
                  <a:lnTo>
                    <a:pt x="183979" y="201295"/>
                  </a:lnTo>
                  <a:lnTo>
                    <a:pt x="186603" y="228058"/>
                  </a:lnTo>
                  <a:lnTo>
                    <a:pt x="191210" y="255828"/>
                  </a:lnTo>
                  <a:lnTo>
                    <a:pt x="198548" y="284045"/>
                  </a:lnTo>
                  <a:lnTo>
                    <a:pt x="207102" y="310345"/>
                  </a:lnTo>
                  <a:lnTo>
                    <a:pt x="220842" y="345347"/>
                  </a:lnTo>
                  <a:lnTo>
                    <a:pt x="231827" y="364313"/>
                  </a:lnTo>
                  <a:lnTo>
                    <a:pt x="255067" y="383121"/>
                  </a:lnTo>
                  <a:lnTo>
                    <a:pt x="284906" y="39805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SMARTInkShape-Group178"/>
          <p:cNvGrpSpPr/>
          <p:nvPr/>
        </p:nvGrpSpPr>
        <p:grpSpPr>
          <a:xfrm>
            <a:off x="2380290" y="1457325"/>
            <a:ext cx="2506036" cy="766246"/>
            <a:chOff x="2380290" y="1457325"/>
            <a:chExt cx="2506036" cy="766246"/>
          </a:xfrm>
        </p:grpSpPr>
        <p:sp>
          <p:nvSpPr>
            <p:cNvPr id="20" name="SMARTInkShape-566"/>
            <p:cNvSpPr/>
            <p:nvPr/>
          </p:nvSpPr>
          <p:spPr>
            <a:xfrm>
              <a:off x="3440771" y="1540784"/>
              <a:ext cx="323986" cy="384396"/>
            </a:xfrm>
            <a:custGeom>
              <a:avLst/>
              <a:gdLst/>
              <a:ahLst/>
              <a:cxnLst/>
              <a:rect l="0" t="0" r="0" b="0"/>
              <a:pathLst>
                <a:path w="323986" h="384396">
                  <a:moveTo>
                    <a:pt x="273979" y="52272"/>
                  </a:moveTo>
                  <a:lnTo>
                    <a:pt x="273979" y="48480"/>
                  </a:lnTo>
                  <a:lnTo>
                    <a:pt x="265910" y="20955"/>
                  </a:lnTo>
                  <a:lnTo>
                    <a:pt x="259545" y="11630"/>
                  </a:lnTo>
                  <a:lnTo>
                    <a:pt x="247036" y="1248"/>
                  </a:lnTo>
                  <a:lnTo>
                    <a:pt x="241729" y="0"/>
                  </a:lnTo>
                  <a:lnTo>
                    <a:pt x="229483" y="730"/>
                  </a:lnTo>
                  <a:lnTo>
                    <a:pt x="205409" y="9396"/>
                  </a:lnTo>
                  <a:lnTo>
                    <a:pt x="178167" y="29602"/>
                  </a:lnTo>
                  <a:lnTo>
                    <a:pt x="146195" y="55697"/>
                  </a:lnTo>
                  <a:lnTo>
                    <a:pt x="115379" y="91123"/>
                  </a:lnTo>
                  <a:lnTo>
                    <a:pt x="93688" y="117958"/>
                  </a:lnTo>
                  <a:lnTo>
                    <a:pt x="71612" y="144966"/>
                  </a:lnTo>
                  <a:lnTo>
                    <a:pt x="51217" y="170198"/>
                  </a:lnTo>
                  <a:lnTo>
                    <a:pt x="33686" y="198876"/>
                  </a:lnTo>
                  <a:lnTo>
                    <a:pt x="19545" y="229348"/>
                  </a:lnTo>
                  <a:lnTo>
                    <a:pt x="10614" y="258766"/>
                  </a:lnTo>
                  <a:lnTo>
                    <a:pt x="3999" y="285599"/>
                  </a:lnTo>
                  <a:lnTo>
                    <a:pt x="0" y="309961"/>
                  </a:lnTo>
                  <a:lnTo>
                    <a:pt x="3006" y="340732"/>
                  </a:lnTo>
                  <a:lnTo>
                    <a:pt x="9613" y="357483"/>
                  </a:lnTo>
                  <a:lnTo>
                    <a:pt x="26051" y="376509"/>
                  </a:lnTo>
                  <a:lnTo>
                    <a:pt x="43403" y="382908"/>
                  </a:lnTo>
                  <a:lnTo>
                    <a:pt x="73368" y="384395"/>
                  </a:lnTo>
                  <a:lnTo>
                    <a:pt x="83089" y="383225"/>
                  </a:lnTo>
                  <a:lnTo>
                    <a:pt x="115731" y="366409"/>
                  </a:lnTo>
                  <a:lnTo>
                    <a:pt x="150538" y="337525"/>
                  </a:lnTo>
                  <a:lnTo>
                    <a:pt x="174137" y="313195"/>
                  </a:lnTo>
                  <a:lnTo>
                    <a:pt x="196267" y="286507"/>
                  </a:lnTo>
                  <a:lnTo>
                    <a:pt x="214040" y="258770"/>
                  </a:lnTo>
                  <a:lnTo>
                    <a:pt x="229877" y="232684"/>
                  </a:lnTo>
                  <a:lnTo>
                    <a:pt x="244059" y="207862"/>
                  </a:lnTo>
                  <a:lnTo>
                    <a:pt x="260175" y="173162"/>
                  </a:lnTo>
                  <a:lnTo>
                    <a:pt x="275797" y="139306"/>
                  </a:lnTo>
                  <a:lnTo>
                    <a:pt x="280070" y="128408"/>
                  </a:lnTo>
                  <a:lnTo>
                    <a:pt x="280421" y="128429"/>
                  </a:lnTo>
                  <a:lnTo>
                    <a:pt x="280655" y="129237"/>
                  </a:lnTo>
                  <a:lnTo>
                    <a:pt x="278798" y="132252"/>
                  </a:lnTo>
                  <a:lnTo>
                    <a:pt x="277192" y="134167"/>
                  </a:lnTo>
                  <a:lnTo>
                    <a:pt x="272285" y="162922"/>
                  </a:lnTo>
                  <a:lnTo>
                    <a:pt x="268450" y="191155"/>
                  </a:lnTo>
                  <a:lnTo>
                    <a:pt x="267314" y="224656"/>
                  </a:lnTo>
                  <a:lnTo>
                    <a:pt x="269094" y="259718"/>
                  </a:lnTo>
                  <a:lnTo>
                    <a:pt x="276765" y="293125"/>
                  </a:lnTo>
                  <a:lnTo>
                    <a:pt x="289092" y="323132"/>
                  </a:lnTo>
                  <a:lnTo>
                    <a:pt x="298952" y="340929"/>
                  </a:lnTo>
                  <a:lnTo>
                    <a:pt x="323985" y="36659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567"/>
            <p:cNvSpPr/>
            <p:nvPr/>
          </p:nvSpPr>
          <p:spPr>
            <a:xfrm>
              <a:off x="2457450" y="1483863"/>
              <a:ext cx="230149" cy="402088"/>
            </a:xfrm>
            <a:custGeom>
              <a:avLst/>
              <a:gdLst/>
              <a:ahLst/>
              <a:cxnLst/>
              <a:rect l="0" t="0" r="0" b="0"/>
              <a:pathLst>
                <a:path w="230149" h="402088">
                  <a:moveTo>
                    <a:pt x="0" y="37756"/>
                  </a:moveTo>
                  <a:lnTo>
                    <a:pt x="3792" y="37756"/>
                  </a:lnTo>
                  <a:lnTo>
                    <a:pt x="36679" y="17869"/>
                  </a:lnTo>
                  <a:lnTo>
                    <a:pt x="70981" y="5194"/>
                  </a:lnTo>
                  <a:lnTo>
                    <a:pt x="92401" y="0"/>
                  </a:lnTo>
                  <a:lnTo>
                    <a:pt x="115151" y="1397"/>
                  </a:lnTo>
                  <a:lnTo>
                    <a:pt x="150271" y="13224"/>
                  </a:lnTo>
                  <a:lnTo>
                    <a:pt x="172356" y="26853"/>
                  </a:lnTo>
                  <a:lnTo>
                    <a:pt x="198177" y="57632"/>
                  </a:lnTo>
                  <a:lnTo>
                    <a:pt x="213491" y="83102"/>
                  </a:lnTo>
                  <a:lnTo>
                    <a:pt x="224002" y="114531"/>
                  </a:lnTo>
                  <a:lnTo>
                    <a:pt x="229731" y="149665"/>
                  </a:lnTo>
                  <a:lnTo>
                    <a:pt x="230148" y="167925"/>
                  </a:lnTo>
                  <a:lnTo>
                    <a:pt x="229632" y="186447"/>
                  </a:lnTo>
                  <a:lnTo>
                    <a:pt x="222709" y="221845"/>
                  </a:lnTo>
                  <a:lnTo>
                    <a:pt x="210107" y="256098"/>
                  </a:lnTo>
                  <a:lnTo>
                    <a:pt x="191277" y="289843"/>
                  </a:lnTo>
                  <a:lnTo>
                    <a:pt x="169678" y="319128"/>
                  </a:lnTo>
                  <a:lnTo>
                    <a:pt x="146057" y="343785"/>
                  </a:lnTo>
                  <a:lnTo>
                    <a:pt x="119683" y="362681"/>
                  </a:lnTo>
                  <a:lnTo>
                    <a:pt x="94203" y="376900"/>
                  </a:lnTo>
                  <a:lnTo>
                    <a:pt x="59662" y="391714"/>
                  </a:lnTo>
                  <a:lnTo>
                    <a:pt x="28575" y="40208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568"/>
            <p:cNvSpPr/>
            <p:nvPr/>
          </p:nvSpPr>
          <p:spPr>
            <a:xfrm>
              <a:off x="2828925" y="1457325"/>
              <a:ext cx="7145" cy="7145"/>
            </a:xfrm>
            <a:custGeom>
              <a:avLst/>
              <a:gdLst/>
              <a:ahLst/>
              <a:cxnLst/>
              <a:rect l="0" t="0" r="0" b="0"/>
              <a:pathLst>
                <a:path w="7145" h="7145">
                  <a:moveTo>
                    <a:pt x="0" y="0"/>
                  </a:moveTo>
                  <a:lnTo>
                    <a:pt x="0" y="3792"/>
                  </a:lnTo>
                  <a:lnTo>
                    <a:pt x="794" y="4910"/>
                  </a:lnTo>
                  <a:lnTo>
                    <a:pt x="2117" y="5654"/>
                  </a:lnTo>
                  <a:lnTo>
                    <a:pt x="7144" y="714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569"/>
            <p:cNvSpPr/>
            <p:nvPr/>
          </p:nvSpPr>
          <p:spPr>
            <a:xfrm>
              <a:off x="4635973" y="1697302"/>
              <a:ext cx="250353" cy="395818"/>
            </a:xfrm>
            <a:custGeom>
              <a:avLst/>
              <a:gdLst/>
              <a:ahLst/>
              <a:cxnLst/>
              <a:rect l="0" t="0" r="0" b="0"/>
              <a:pathLst>
                <a:path w="250353" h="395818">
                  <a:moveTo>
                    <a:pt x="186058" y="52917"/>
                  </a:moveTo>
                  <a:lnTo>
                    <a:pt x="186058" y="19331"/>
                  </a:lnTo>
                  <a:lnTo>
                    <a:pt x="183942" y="12061"/>
                  </a:lnTo>
                  <a:lnTo>
                    <a:pt x="176115" y="926"/>
                  </a:lnTo>
                  <a:lnTo>
                    <a:pt x="173873" y="0"/>
                  </a:lnTo>
                  <a:lnTo>
                    <a:pt x="171585" y="176"/>
                  </a:lnTo>
                  <a:lnTo>
                    <a:pt x="137563" y="12694"/>
                  </a:lnTo>
                  <a:lnTo>
                    <a:pt x="104600" y="35799"/>
                  </a:lnTo>
                  <a:lnTo>
                    <a:pt x="78152" y="58009"/>
                  </a:lnTo>
                  <a:lnTo>
                    <a:pt x="43402" y="93496"/>
                  </a:lnTo>
                  <a:lnTo>
                    <a:pt x="20582" y="129146"/>
                  </a:lnTo>
                  <a:lnTo>
                    <a:pt x="3766" y="164844"/>
                  </a:lnTo>
                  <a:lnTo>
                    <a:pt x="0" y="186535"/>
                  </a:lnTo>
                  <a:lnTo>
                    <a:pt x="2342" y="216597"/>
                  </a:lnTo>
                  <a:lnTo>
                    <a:pt x="4050" y="226331"/>
                  </a:lnTo>
                  <a:lnTo>
                    <a:pt x="12297" y="241379"/>
                  </a:lnTo>
                  <a:lnTo>
                    <a:pt x="36994" y="263975"/>
                  </a:lnTo>
                  <a:lnTo>
                    <a:pt x="52868" y="267635"/>
                  </a:lnTo>
                  <a:lnTo>
                    <a:pt x="61546" y="267500"/>
                  </a:lnTo>
                  <a:lnTo>
                    <a:pt x="77538" y="260999"/>
                  </a:lnTo>
                  <a:lnTo>
                    <a:pt x="102046" y="239719"/>
                  </a:lnTo>
                  <a:lnTo>
                    <a:pt x="127299" y="206161"/>
                  </a:lnTo>
                  <a:lnTo>
                    <a:pt x="142481" y="178969"/>
                  </a:lnTo>
                  <a:lnTo>
                    <a:pt x="157165" y="148363"/>
                  </a:lnTo>
                  <a:lnTo>
                    <a:pt x="167396" y="120473"/>
                  </a:lnTo>
                  <a:lnTo>
                    <a:pt x="174589" y="95642"/>
                  </a:lnTo>
                  <a:lnTo>
                    <a:pt x="185674" y="60180"/>
                  </a:lnTo>
                  <a:lnTo>
                    <a:pt x="188183" y="55378"/>
                  </a:lnTo>
                  <a:lnTo>
                    <a:pt x="189856" y="53764"/>
                  </a:lnTo>
                  <a:lnTo>
                    <a:pt x="190972" y="54275"/>
                  </a:lnTo>
                  <a:lnTo>
                    <a:pt x="191715" y="56204"/>
                  </a:lnTo>
                  <a:lnTo>
                    <a:pt x="193702" y="82905"/>
                  </a:lnTo>
                  <a:lnTo>
                    <a:pt x="198024" y="115865"/>
                  </a:lnTo>
                  <a:lnTo>
                    <a:pt x="199314" y="144658"/>
                  </a:lnTo>
                  <a:lnTo>
                    <a:pt x="202004" y="175976"/>
                  </a:lnTo>
                  <a:lnTo>
                    <a:pt x="205845" y="208416"/>
                  </a:lnTo>
                  <a:lnTo>
                    <a:pt x="210198" y="241355"/>
                  </a:lnTo>
                  <a:lnTo>
                    <a:pt x="214779" y="272398"/>
                  </a:lnTo>
                  <a:lnTo>
                    <a:pt x="219460" y="302070"/>
                  </a:lnTo>
                  <a:lnTo>
                    <a:pt x="224187" y="331133"/>
                  </a:lnTo>
                  <a:lnTo>
                    <a:pt x="233167" y="357808"/>
                  </a:lnTo>
                  <a:lnTo>
                    <a:pt x="250352" y="39581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570"/>
            <p:cNvSpPr/>
            <p:nvPr/>
          </p:nvSpPr>
          <p:spPr>
            <a:xfrm>
              <a:off x="2793206" y="1585913"/>
              <a:ext cx="21433" cy="278607"/>
            </a:xfrm>
            <a:custGeom>
              <a:avLst/>
              <a:gdLst/>
              <a:ahLst/>
              <a:cxnLst/>
              <a:rect l="0" t="0" r="0" b="0"/>
              <a:pathLst>
                <a:path w="21433" h="278607">
                  <a:moveTo>
                    <a:pt x="21432" y="0"/>
                  </a:moveTo>
                  <a:lnTo>
                    <a:pt x="21432" y="33698"/>
                  </a:lnTo>
                  <a:lnTo>
                    <a:pt x="20638" y="62460"/>
                  </a:lnTo>
                  <a:lnTo>
                    <a:pt x="16522" y="96117"/>
                  </a:lnTo>
                  <a:lnTo>
                    <a:pt x="15281" y="119448"/>
                  </a:lnTo>
                  <a:lnTo>
                    <a:pt x="14729" y="145163"/>
                  </a:lnTo>
                  <a:lnTo>
                    <a:pt x="13690" y="170879"/>
                  </a:lnTo>
                  <a:lnTo>
                    <a:pt x="9436" y="203207"/>
                  </a:lnTo>
                  <a:lnTo>
                    <a:pt x="7823" y="232100"/>
                  </a:lnTo>
                  <a:lnTo>
                    <a:pt x="5162" y="261482"/>
                  </a:lnTo>
                  <a:lnTo>
                    <a:pt x="0" y="27860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571"/>
            <p:cNvSpPr/>
            <p:nvPr/>
          </p:nvSpPr>
          <p:spPr>
            <a:xfrm>
              <a:off x="2380290" y="1514475"/>
              <a:ext cx="98592" cy="709096"/>
            </a:xfrm>
            <a:custGeom>
              <a:avLst/>
              <a:gdLst/>
              <a:ahLst/>
              <a:cxnLst/>
              <a:rect l="0" t="0" r="0" b="0"/>
              <a:pathLst>
                <a:path w="98592" h="709096">
                  <a:moveTo>
                    <a:pt x="98591" y="0"/>
                  </a:moveTo>
                  <a:lnTo>
                    <a:pt x="94799" y="34321"/>
                  </a:lnTo>
                  <a:lnTo>
                    <a:pt x="90820" y="57852"/>
                  </a:lnTo>
                  <a:lnTo>
                    <a:pt x="86406" y="89212"/>
                  </a:lnTo>
                  <a:lnTo>
                    <a:pt x="84118" y="108687"/>
                  </a:lnTo>
                  <a:lnTo>
                    <a:pt x="81799" y="129608"/>
                  </a:lnTo>
                  <a:lnTo>
                    <a:pt x="79459" y="153080"/>
                  </a:lnTo>
                  <a:lnTo>
                    <a:pt x="77105" y="178253"/>
                  </a:lnTo>
                  <a:lnTo>
                    <a:pt x="74742" y="204561"/>
                  </a:lnTo>
                  <a:lnTo>
                    <a:pt x="71579" y="232418"/>
                  </a:lnTo>
                  <a:lnTo>
                    <a:pt x="67883" y="261307"/>
                  </a:lnTo>
                  <a:lnTo>
                    <a:pt x="63832" y="290886"/>
                  </a:lnTo>
                  <a:lnTo>
                    <a:pt x="59543" y="320924"/>
                  </a:lnTo>
                  <a:lnTo>
                    <a:pt x="55097" y="351268"/>
                  </a:lnTo>
                  <a:lnTo>
                    <a:pt x="50545" y="381816"/>
                  </a:lnTo>
                  <a:lnTo>
                    <a:pt x="45923" y="411707"/>
                  </a:lnTo>
                  <a:lnTo>
                    <a:pt x="41254" y="441159"/>
                  </a:lnTo>
                  <a:lnTo>
                    <a:pt x="36554" y="470318"/>
                  </a:lnTo>
                  <a:lnTo>
                    <a:pt x="32627" y="497696"/>
                  </a:lnTo>
                  <a:lnTo>
                    <a:pt x="29215" y="523884"/>
                  </a:lnTo>
                  <a:lnTo>
                    <a:pt x="26146" y="549281"/>
                  </a:lnTo>
                  <a:lnTo>
                    <a:pt x="23307" y="572563"/>
                  </a:lnTo>
                  <a:lnTo>
                    <a:pt x="20621" y="594433"/>
                  </a:lnTo>
                  <a:lnTo>
                    <a:pt x="18036" y="615364"/>
                  </a:lnTo>
                  <a:lnTo>
                    <a:pt x="13047" y="649203"/>
                  </a:lnTo>
                  <a:lnTo>
                    <a:pt x="8184" y="675885"/>
                  </a:lnTo>
                  <a:lnTo>
                    <a:pt x="0" y="708836"/>
                  </a:lnTo>
                  <a:lnTo>
                    <a:pt x="320" y="709095"/>
                  </a:lnTo>
                  <a:lnTo>
                    <a:pt x="5723" y="70008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572"/>
            <p:cNvSpPr/>
            <p:nvPr/>
          </p:nvSpPr>
          <p:spPr>
            <a:xfrm>
              <a:off x="2997373" y="1557755"/>
              <a:ext cx="317328" cy="385346"/>
            </a:xfrm>
            <a:custGeom>
              <a:avLst/>
              <a:gdLst/>
              <a:ahLst/>
              <a:cxnLst/>
              <a:rect l="0" t="0" r="0" b="0"/>
              <a:pathLst>
                <a:path w="317328" h="385346">
                  <a:moveTo>
                    <a:pt x="53008" y="56733"/>
                  </a:moveTo>
                  <a:lnTo>
                    <a:pt x="53008" y="50582"/>
                  </a:lnTo>
                  <a:lnTo>
                    <a:pt x="53802" y="50251"/>
                  </a:lnTo>
                  <a:lnTo>
                    <a:pt x="62896" y="47603"/>
                  </a:lnTo>
                  <a:lnTo>
                    <a:pt x="97442" y="32804"/>
                  </a:lnTo>
                  <a:lnTo>
                    <a:pt x="125550" y="23372"/>
                  </a:lnTo>
                  <a:lnTo>
                    <a:pt x="160853" y="13866"/>
                  </a:lnTo>
                  <a:lnTo>
                    <a:pt x="188944" y="6725"/>
                  </a:lnTo>
                  <a:lnTo>
                    <a:pt x="217375" y="1699"/>
                  </a:lnTo>
                  <a:lnTo>
                    <a:pt x="251634" y="0"/>
                  </a:lnTo>
                  <a:lnTo>
                    <a:pt x="279744" y="459"/>
                  </a:lnTo>
                  <a:lnTo>
                    <a:pt x="288188" y="3412"/>
                  </a:lnTo>
                  <a:lnTo>
                    <a:pt x="297404" y="9537"/>
                  </a:lnTo>
                  <a:lnTo>
                    <a:pt x="300535" y="16177"/>
                  </a:lnTo>
                  <a:lnTo>
                    <a:pt x="301370" y="20171"/>
                  </a:lnTo>
                  <a:lnTo>
                    <a:pt x="300181" y="28841"/>
                  </a:lnTo>
                  <a:lnTo>
                    <a:pt x="294625" y="41161"/>
                  </a:lnTo>
                  <a:lnTo>
                    <a:pt x="273647" y="74079"/>
                  </a:lnTo>
                  <a:lnTo>
                    <a:pt x="256374" y="97515"/>
                  </a:lnTo>
                  <a:lnTo>
                    <a:pt x="233881" y="123277"/>
                  </a:lnTo>
                  <a:lnTo>
                    <a:pt x="208802" y="149808"/>
                  </a:lnTo>
                  <a:lnTo>
                    <a:pt x="184427" y="174828"/>
                  </a:lnTo>
                  <a:lnTo>
                    <a:pt x="158248" y="199178"/>
                  </a:lnTo>
                  <a:lnTo>
                    <a:pt x="132325" y="223229"/>
                  </a:lnTo>
                  <a:lnTo>
                    <a:pt x="110221" y="247148"/>
                  </a:lnTo>
                  <a:lnTo>
                    <a:pt x="89813" y="271007"/>
                  </a:lnTo>
                  <a:lnTo>
                    <a:pt x="62591" y="302519"/>
                  </a:lnTo>
                  <a:lnTo>
                    <a:pt x="32059" y="334500"/>
                  </a:lnTo>
                  <a:lnTo>
                    <a:pt x="3392" y="370212"/>
                  </a:lnTo>
                  <a:lnTo>
                    <a:pt x="881" y="372875"/>
                  </a:lnTo>
                  <a:lnTo>
                    <a:pt x="0" y="375444"/>
                  </a:lnTo>
                  <a:lnTo>
                    <a:pt x="207" y="377951"/>
                  </a:lnTo>
                  <a:lnTo>
                    <a:pt x="1139" y="380415"/>
                  </a:lnTo>
                  <a:lnTo>
                    <a:pt x="2554" y="382059"/>
                  </a:lnTo>
                  <a:lnTo>
                    <a:pt x="6242" y="383884"/>
                  </a:lnTo>
                  <a:lnTo>
                    <a:pt x="32188" y="384263"/>
                  </a:lnTo>
                  <a:lnTo>
                    <a:pt x="59451" y="380350"/>
                  </a:lnTo>
                  <a:lnTo>
                    <a:pt x="93105" y="378044"/>
                  </a:lnTo>
                  <a:lnTo>
                    <a:pt x="119248" y="374692"/>
                  </a:lnTo>
                  <a:lnTo>
                    <a:pt x="146742" y="372673"/>
                  </a:lnTo>
                  <a:lnTo>
                    <a:pt x="174043" y="371775"/>
                  </a:lnTo>
                  <a:lnTo>
                    <a:pt x="199406" y="371377"/>
                  </a:lnTo>
                  <a:lnTo>
                    <a:pt x="223907" y="371199"/>
                  </a:lnTo>
                  <a:lnTo>
                    <a:pt x="255780" y="373216"/>
                  </a:lnTo>
                  <a:lnTo>
                    <a:pt x="287883" y="381009"/>
                  </a:lnTo>
                  <a:lnTo>
                    <a:pt x="317327" y="38534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573"/>
            <p:cNvSpPr/>
            <p:nvPr/>
          </p:nvSpPr>
          <p:spPr>
            <a:xfrm>
              <a:off x="4279403" y="1639454"/>
              <a:ext cx="271167" cy="363242"/>
            </a:xfrm>
            <a:custGeom>
              <a:avLst/>
              <a:gdLst/>
              <a:ahLst/>
              <a:cxnLst/>
              <a:rect l="0" t="0" r="0" b="0"/>
              <a:pathLst>
                <a:path w="271167" h="363242">
                  <a:moveTo>
                    <a:pt x="35422" y="17896"/>
                  </a:moveTo>
                  <a:lnTo>
                    <a:pt x="31630" y="25481"/>
                  </a:lnTo>
                  <a:lnTo>
                    <a:pt x="28720" y="56730"/>
                  </a:lnTo>
                  <a:lnTo>
                    <a:pt x="28409" y="87346"/>
                  </a:lnTo>
                  <a:lnTo>
                    <a:pt x="27543" y="113850"/>
                  </a:lnTo>
                  <a:lnTo>
                    <a:pt x="24512" y="144151"/>
                  </a:lnTo>
                  <a:lnTo>
                    <a:pt x="22636" y="174022"/>
                  </a:lnTo>
                  <a:lnTo>
                    <a:pt x="21008" y="203173"/>
                  </a:lnTo>
                  <a:lnTo>
                    <a:pt x="17639" y="232004"/>
                  </a:lnTo>
                  <a:lnTo>
                    <a:pt x="15612" y="258576"/>
                  </a:lnTo>
                  <a:lnTo>
                    <a:pt x="13917" y="283615"/>
                  </a:lnTo>
                  <a:lnTo>
                    <a:pt x="9295" y="318437"/>
                  </a:lnTo>
                  <a:lnTo>
                    <a:pt x="7169" y="352337"/>
                  </a:lnTo>
                  <a:lnTo>
                    <a:pt x="6942" y="362082"/>
                  </a:lnTo>
                  <a:lnTo>
                    <a:pt x="6117" y="363241"/>
                  </a:lnTo>
                  <a:lnTo>
                    <a:pt x="4773" y="363220"/>
                  </a:lnTo>
                  <a:lnTo>
                    <a:pt x="3083" y="362412"/>
                  </a:lnTo>
                  <a:lnTo>
                    <a:pt x="1956" y="360286"/>
                  </a:lnTo>
                  <a:lnTo>
                    <a:pt x="0" y="337259"/>
                  </a:lnTo>
                  <a:lnTo>
                    <a:pt x="556" y="303877"/>
                  </a:lnTo>
                  <a:lnTo>
                    <a:pt x="6218" y="269760"/>
                  </a:lnTo>
                  <a:lnTo>
                    <a:pt x="13446" y="240696"/>
                  </a:lnTo>
                  <a:lnTo>
                    <a:pt x="24068" y="209258"/>
                  </a:lnTo>
                  <a:lnTo>
                    <a:pt x="36726" y="176764"/>
                  </a:lnTo>
                  <a:lnTo>
                    <a:pt x="50289" y="143802"/>
                  </a:lnTo>
                  <a:lnTo>
                    <a:pt x="66371" y="112748"/>
                  </a:lnTo>
                  <a:lnTo>
                    <a:pt x="84102" y="83865"/>
                  </a:lnTo>
                  <a:lnTo>
                    <a:pt x="102566" y="57799"/>
                  </a:lnTo>
                  <a:lnTo>
                    <a:pt x="130811" y="28396"/>
                  </a:lnTo>
                  <a:lnTo>
                    <a:pt x="159288" y="8395"/>
                  </a:lnTo>
                  <a:lnTo>
                    <a:pt x="187834" y="0"/>
                  </a:lnTo>
                  <a:lnTo>
                    <a:pt x="202644" y="153"/>
                  </a:lnTo>
                  <a:lnTo>
                    <a:pt x="235037" y="8857"/>
                  </a:lnTo>
                  <a:lnTo>
                    <a:pt x="246113" y="13349"/>
                  </a:lnTo>
                  <a:lnTo>
                    <a:pt x="254210" y="20109"/>
                  </a:lnTo>
                  <a:lnTo>
                    <a:pt x="271166" y="3932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574"/>
            <p:cNvSpPr/>
            <p:nvPr/>
          </p:nvSpPr>
          <p:spPr>
            <a:xfrm>
              <a:off x="3929089" y="1637036"/>
              <a:ext cx="285725" cy="371571"/>
            </a:xfrm>
            <a:custGeom>
              <a:avLst/>
              <a:gdLst/>
              <a:ahLst/>
              <a:cxnLst/>
              <a:rect l="0" t="0" r="0" b="0"/>
              <a:pathLst>
                <a:path w="285725" h="371571">
                  <a:moveTo>
                    <a:pt x="14261" y="84608"/>
                  </a:moveTo>
                  <a:lnTo>
                    <a:pt x="14261" y="113918"/>
                  </a:lnTo>
                  <a:lnTo>
                    <a:pt x="14261" y="138116"/>
                  </a:lnTo>
                  <a:lnTo>
                    <a:pt x="12144" y="168979"/>
                  </a:lnTo>
                  <a:lnTo>
                    <a:pt x="9352" y="203068"/>
                  </a:lnTo>
                  <a:lnTo>
                    <a:pt x="8110" y="236740"/>
                  </a:lnTo>
                  <a:lnTo>
                    <a:pt x="7559" y="268110"/>
                  </a:lnTo>
                  <a:lnTo>
                    <a:pt x="6520" y="297133"/>
                  </a:lnTo>
                  <a:lnTo>
                    <a:pt x="3412" y="323261"/>
                  </a:lnTo>
                  <a:lnTo>
                    <a:pt x="992" y="352699"/>
                  </a:lnTo>
                  <a:lnTo>
                    <a:pt x="108" y="371570"/>
                  </a:lnTo>
                  <a:lnTo>
                    <a:pt x="0" y="359220"/>
                  </a:lnTo>
                  <a:lnTo>
                    <a:pt x="4888" y="326559"/>
                  </a:lnTo>
                  <a:lnTo>
                    <a:pt x="6127" y="302473"/>
                  </a:lnTo>
                  <a:lnTo>
                    <a:pt x="10910" y="273776"/>
                  </a:lnTo>
                  <a:lnTo>
                    <a:pt x="18328" y="241708"/>
                  </a:lnTo>
                  <a:lnTo>
                    <a:pt x="26917" y="206288"/>
                  </a:lnTo>
                  <a:lnTo>
                    <a:pt x="36025" y="171496"/>
                  </a:lnTo>
                  <a:lnTo>
                    <a:pt x="46159" y="137512"/>
                  </a:lnTo>
                  <a:lnTo>
                    <a:pt x="58601" y="103888"/>
                  </a:lnTo>
                  <a:lnTo>
                    <a:pt x="76301" y="76772"/>
                  </a:lnTo>
                  <a:lnTo>
                    <a:pt x="108578" y="43657"/>
                  </a:lnTo>
                  <a:lnTo>
                    <a:pt x="143278" y="17970"/>
                  </a:lnTo>
                  <a:lnTo>
                    <a:pt x="167645" y="7366"/>
                  </a:lnTo>
                  <a:lnTo>
                    <a:pt x="194351" y="2653"/>
                  </a:lnTo>
                  <a:lnTo>
                    <a:pt x="228576" y="0"/>
                  </a:lnTo>
                  <a:lnTo>
                    <a:pt x="262088" y="4807"/>
                  </a:lnTo>
                  <a:lnTo>
                    <a:pt x="285724" y="1317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" name="SMARTInkShape-575"/>
          <p:cNvSpPr/>
          <p:nvPr/>
        </p:nvSpPr>
        <p:spPr>
          <a:xfrm>
            <a:off x="2821905" y="1443038"/>
            <a:ext cx="35472" cy="35571"/>
          </a:xfrm>
          <a:custGeom>
            <a:avLst/>
            <a:gdLst/>
            <a:ahLst/>
            <a:cxnLst/>
            <a:rect l="0" t="0" r="0" b="0"/>
            <a:pathLst>
              <a:path w="35472" h="35571">
                <a:moveTo>
                  <a:pt x="14164" y="0"/>
                </a:moveTo>
                <a:lnTo>
                  <a:pt x="21013" y="0"/>
                </a:lnTo>
                <a:lnTo>
                  <a:pt x="25013" y="3792"/>
                </a:lnTo>
                <a:lnTo>
                  <a:pt x="26923" y="7770"/>
                </a:lnTo>
                <a:lnTo>
                  <a:pt x="28149" y="16792"/>
                </a:lnTo>
                <a:lnTo>
                  <a:pt x="26201" y="21486"/>
                </a:lnTo>
                <a:lnTo>
                  <a:pt x="17802" y="31952"/>
                </a:lnTo>
                <a:lnTo>
                  <a:pt x="15795" y="32414"/>
                </a:lnTo>
                <a:lnTo>
                  <a:pt x="13664" y="31928"/>
                </a:lnTo>
                <a:lnTo>
                  <a:pt x="7101" y="28222"/>
                </a:lnTo>
                <a:lnTo>
                  <a:pt x="3616" y="24978"/>
                </a:lnTo>
                <a:lnTo>
                  <a:pt x="1539" y="20891"/>
                </a:lnTo>
                <a:lnTo>
                  <a:pt x="205" y="11799"/>
                </a:lnTo>
                <a:lnTo>
                  <a:pt x="2139" y="7096"/>
                </a:lnTo>
                <a:lnTo>
                  <a:pt x="3766" y="4730"/>
                </a:lnTo>
                <a:lnTo>
                  <a:pt x="7691" y="2102"/>
                </a:lnTo>
                <a:lnTo>
                  <a:pt x="14362" y="623"/>
                </a:lnTo>
                <a:lnTo>
                  <a:pt x="23728" y="123"/>
                </a:lnTo>
                <a:lnTo>
                  <a:pt x="28469" y="2171"/>
                </a:lnTo>
                <a:lnTo>
                  <a:pt x="30844" y="3828"/>
                </a:lnTo>
                <a:lnTo>
                  <a:pt x="33484" y="7787"/>
                </a:lnTo>
                <a:lnTo>
                  <a:pt x="34657" y="12986"/>
                </a:lnTo>
                <a:lnTo>
                  <a:pt x="35471" y="30000"/>
                </a:lnTo>
                <a:lnTo>
                  <a:pt x="34719" y="31906"/>
                </a:lnTo>
                <a:lnTo>
                  <a:pt x="33423" y="33177"/>
                </a:lnTo>
                <a:lnTo>
                  <a:pt x="29867" y="34589"/>
                </a:lnTo>
                <a:lnTo>
                  <a:pt x="18799" y="35570"/>
                </a:lnTo>
                <a:lnTo>
                  <a:pt x="14107" y="33535"/>
                </a:lnTo>
                <a:lnTo>
                  <a:pt x="9376" y="30779"/>
                </a:lnTo>
                <a:lnTo>
                  <a:pt x="4628" y="29554"/>
                </a:lnTo>
                <a:lnTo>
                  <a:pt x="3044" y="28434"/>
                </a:lnTo>
                <a:lnTo>
                  <a:pt x="1988" y="26893"/>
                </a:lnTo>
                <a:lnTo>
                  <a:pt x="502" y="20933"/>
                </a:lnTo>
                <a:lnTo>
                  <a:pt x="0" y="11808"/>
                </a:lnTo>
                <a:lnTo>
                  <a:pt x="2048" y="7100"/>
                </a:lnTo>
                <a:lnTo>
                  <a:pt x="3705" y="4733"/>
                </a:lnTo>
                <a:lnTo>
                  <a:pt x="7663" y="2103"/>
                </a:lnTo>
                <a:lnTo>
                  <a:pt x="9830" y="1402"/>
                </a:lnTo>
                <a:lnTo>
                  <a:pt x="12069" y="1728"/>
                </a:lnTo>
                <a:lnTo>
                  <a:pt x="19934" y="6273"/>
                </a:lnTo>
                <a:lnTo>
                  <a:pt x="28451" y="14287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379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teacher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2133600"/>
            <a:ext cx="4572000" cy="3810000"/>
          </a:xfrm>
        </p:spPr>
      </p:pic>
      <p:grpSp>
        <p:nvGrpSpPr>
          <p:cNvPr id="32" name="SMARTInkShape-Group180"/>
          <p:cNvGrpSpPr/>
          <p:nvPr/>
        </p:nvGrpSpPr>
        <p:grpSpPr>
          <a:xfrm>
            <a:off x="989111" y="1221581"/>
            <a:ext cx="525365" cy="583356"/>
            <a:chOff x="989111" y="1221581"/>
            <a:chExt cx="525365" cy="583356"/>
          </a:xfrm>
        </p:grpSpPr>
        <p:sp>
          <p:nvSpPr>
            <p:cNvPr id="30" name="SMARTInkShape-576"/>
            <p:cNvSpPr/>
            <p:nvPr/>
          </p:nvSpPr>
          <p:spPr>
            <a:xfrm>
              <a:off x="1415172" y="1221581"/>
              <a:ext cx="99304" cy="531284"/>
            </a:xfrm>
            <a:custGeom>
              <a:avLst/>
              <a:gdLst/>
              <a:ahLst/>
              <a:cxnLst/>
              <a:rect l="0" t="0" r="0" b="0"/>
              <a:pathLst>
                <a:path w="99304" h="531284">
                  <a:moveTo>
                    <a:pt x="35009" y="0"/>
                  </a:moveTo>
                  <a:lnTo>
                    <a:pt x="27238" y="31780"/>
                  </a:lnTo>
                  <a:lnTo>
                    <a:pt x="22824" y="60956"/>
                  </a:lnTo>
                  <a:lnTo>
                    <a:pt x="20536" y="78737"/>
                  </a:lnTo>
                  <a:lnTo>
                    <a:pt x="18217" y="97735"/>
                  </a:lnTo>
                  <a:lnTo>
                    <a:pt x="15083" y="119132"/>
                  </a:lnTo>
                  <a:lnTo>
                    <a:pt x="11406" y="142128"/>
                  </a:lnTo>
                  <a:lnTo>
                    <a:pt x="7368" y="166189"/>
                  </a:lnTo>
                  <a:lnTo>
                    <a:pt x="4675" y="190962"/>
                  </a:lnTo>
                  <a:lnTo>
                    <a:pt x="2880" y="216208"/>
                  </a:lnTo>
                  <a:lnTo>
                    <a:pt x="1684" y="241770"/>
                  </a:lnTo>
                  <a:lnTo>
                    <a:pt x="886" y="266749"/>
                  </a:lnTo>
                  <a:lnTo>
                    <a:pt x="354" y="291339"/>
                  </a:lnTo>
                  <a:lnTo>
                    <a:pt x="0" y="315670"/>
                  </a:lnTo>
                  <a:lnTo>
                    <a:pt x="557" y="339034"/>
                  </a:lnTo>
                  <a:lnTo>
                    <a:pt x="1722" y="361754"/>
                  </a:lnTo>
                  <a:lnTo>
                    <a:pt x="3293" y="384045"/>
                  </a:lnTo>
                  <a:lnTo>
                    <a:pt x="5134" y="405255"/>
                  </a:lnTo>
                  <a:lnTo>
                    <a:pt x="7155" y="425745"/>
                  </a:lnTo>
                  <a:lnTo>
                    <a:pt x="9296" y="445755"/>
                  </a:lnTo>
                  <a:lnTo>
                    <a:pt x="13792" y="478572"/>
                  </a:lnTo>
                  <a:lnTo>
                    <a:pt x="19229" y="504005"/>
                  </a:lnTo>
                  <a:lnTo>
                    <a:pt x="26937" y="520600"/>
                  </a:lnTo>
                  <a:lnTo>
                    <a:pt x="32009" y="525661"/>
                  </a:lnTo>
                  <a:lnTo>
                    <a:pt x="43995" y="531283"/>
                  </a:lnTo>
                  <a:lnTo>
                    <a:pt x="49731" y="531195"/>
                  </a:lnTo>
                  <a:lnTo>
                    <a:pt x="60338" y="526864"/>
                  </a:lnTo>
                  <a:lnTo>
                    <a:pt x="99303" y="50006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577"/>
            <p:cNvSpPr/>
            <p:nvPr/>
          </p:nvSpPr>
          <p:spPr>
            <a:xfrm>
              <a:off x="989111" y="1346548"/>
              <a:ext cx="375346" cy="458389"/>
            </a:xfrm>
            <a:custGeom>
              <a:avLst/>
              <a:gdLst/>
              <a:ahLst/>
              <a:cxnLst/>
              <a:rect l="0" t="0" r="0" b="0"/>
              <a:pathLst>
                <a:path w="375346" h="458389">
                  <a:moveTo>
                    <a:pt x="118170" y="275083"/>
                  </a:moveTo>
                  <a:lnTo>
                    <a:pt x="129577" y="262089"/>
                  </a:lnTo>
                  <a:lnTo>
                    <a:pt x="149234" y="228478"/>
                  </a:lnTo>
                  <a:lnTo>
                    <a:pt x="166797" y="193276"/>
                  </a:lnTo>
                  <a:lnTo>
                    <a:pt x="177088" y="166493"/>
                  </a:lnTo>
                  <a:lnTo>
                    <a:pt x="186954" y="138715"/>
                  </a:lnTo>
                  <a:lnTo>
                    <a:pt x="194514" y="110494"/>
                  </a:lnTo>
                  <a:lnTo>
                    <a:pt x="198932" y="82870"/>
                  </a:lnTo>
                  <a:lnTo>
                    <a:pt x="198250" y="57363"/>
                  </a:lnTo>
                  <a:lnTo>
                    <a:pt x="193403" y="28276"/>
                  </a:lnTo>
                  <a:lnTo>
                    <a:pt x="183147" y="8368"/>
                  </a:lnTo>
                  <a:lnTo>
                    <a:pt x="178157" y="4405"/>
                  </a:lnTo>
                  <a:lnTo>
                    <a:pt x="166262" y="0"/>
                  </a:lnTo>
                  <a:lnTo>
                    <a:pt x="153038" y="2276"/>
                  </a:lnTo>
                  <a:lnTo>
                    <a:pt x="146178" y="5106"/>
                  </a:lnTo>
                  <a:lnTo>
                    <a:pt x="125146" y="24257"/>
                  </a:lnTo>
                  <a:lnTo>
                    <a:pt x="100041" y="57625"/>
                  </a:lnTo>
                  <a:lnTo>
                    <a:pt x="81802" y="86096"/>
                  </a:lnTo>
                  <a:lnTo>
                    <a:pt x="63907" y="118064"/>
                  </a:lnTo>
                  <a:lnTo>
                    <a:pt x="48016" y="153439"/>
                  </a:lnTo>
                  <a:lnTo>
                    <a:pt x="40444" y="171762"/>
                  </a:lnTo>
                  <a:lnTo>
                    <a:pt x="33015" y="190327"/>
                  </a:lnTo>
                  <a:lnTo>
                    <a:pt x="25682" y="209054"/>
                  </a:lnTo>
                  <a:lnTo>
                    <a:pt x="13300" y="244679"/>
                  </a:lnTo>
                  <a:lnTo>
                    <a:pt x="4092" y="279033"/>
                  </a:lnTo>
                  <a:lnTo>
                    <a:pt x="0" y="312822"/>
                  </a:lnTo>
                  <a:lnTo>
                    <a:pt x="2415" y="346360"/>
                  </a:lnTo>
                  <a:lnTo>
                    <a:pt x="8780" y="378199"/>
                  </a:lnTo>
                  <a:lnTo>
                    <a:pt x="16900" y="405579"/>
                  </a:lnTo>
                  <a:lnTo>
                    <a:pt x="32151" y="426744"/>
                  </a:lnTo>
                  <a:lnTo>
                    <a:pt x="52952" y="443294"/>
                  </a:lnTo>
                  <a:lnTo>
                    <a:pt x="78072" y="455942"/>
                  </a:lnTo>
                  <a:lnTo>
                    <a:pt x="109345" y="458388"/>
                  </a:lnTo>
                  <a:lnTo>
                    <a:pt x="144410" y="451802"/>
                  </a:lnTo>
                  <a:lnTo>
                    <a:pt x="162651" y="444489"/>
                  </a:lnTo>
                  <a:lnTo>
                    <a:pt x="181162" y="435646"/>
                  </a:lnTo>
                  <a:lnTo>
                    <a:pt x="216546" y="404653"/>
                  </a:lnTo>
                  <a:lnTo>
                    <a:pt x="233760" y="385275"/>
                  </a:lnTo>
                  <a:lnTo>
                    <a:pt x="251586" y="362832"/>
                  </a:lnTo>
                  <a:lnTo>
                    <a:pt x="269821" y="338345"/>
                  </a:lnTo>
                  <a:lnTo>
                    <a:pt x="288327" y="312495"/>
                  </a:lnTo>
                  <a:lnTo>
                    <a:pt x="306220" y="282562"/>
                  </a:lnTo>
                  <a:lnTo>
                    <a:pt x="323706" y="249907"/>
                  </a:lnTo>
                  <a:lnTo>
                    <a:pt x="340919" y="215436"/>
                  </a:lnTo>
                  <a:lnTo>
                    <a:pt x="352394" y="192456"/>
                  </a:lnTo>
                  <a:lnTo>
                    <a:pt x="375345" y="14649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" name="SMARTInkShape-Group181"/>
          <p:cNvGrpSpPr/>
          <p:nvPr/>
        </p:nvGrpSpPr>
        <p:grpSpPr>
          <a:xfrm>
            <a:off x="2271835" y="1094975"/>
            <a:ext cx="1639913" cy="914563"/>
            <a:chOff x="2271835" y="1094975"/>
            <a:chExt cx="1639913" cy="914563"/>
          </a:xfrm>
        </p:grpSpPr>
        <p:sp>
          <p:nvSpPr>
            <p:cNvPr id="33" name="SMARTInkShape-578"/>
            <p:cNvSpPr/>
            <p:nvPr/>
          </p:nvSpPr>
          <p:spPr>
            <a:xfrm>
              <a:off x="3214688" y="1094975"/>
              <a:ext cx="242888" cy="590951"/>
            </a:xfrm>
            <a:custGeom>
              <a:avLst/>
              <a:gdLst/>
              <a:ahLst/>
              <a:cxnLst/>
              <a:rect l="0" t="0" r="0" b="0"/>
              <a:pathLst>
                <a:path w="242888" h="590951">
                  <a:moveTo>
                    <a:pt x="242887" y="40881"/>
                  </a:moveTo>
                  <a:lnTo>
                    <a:pt x="227345" y="30994"/>
                  </a:lnTo>
                  <a:lnTo>
                    <a:pt x="201717" y="14145"/>
                  </a:lnTo>
                  <a:lnTo>
                    <a:pt x="170990" y="2027"/>
                  </a:lnTo>
                  <a:lnTo>
                    <a:pt x="144414" y="0"/>
                  </a:lnTo>
                  <a:lnTo>
                    <a:pt x="125832" y="2339"/>
                  </a:lnTo>
                  <a:lnTo>
                    <a:pt x="109106" y="12374"/>
                  </a:lnTo>
                  <a:lnTo>
                    <a:pt x="93735" y="29005"/>
                  </a:lnTo>
                  <a:lnTo>
                    <a:pt x="78966" y="52272"/>
                  </a:lnTo>
                  <a:lnTo>
                    <a:pt x="66581" y="80604"/>
                  </a:lnTo>
                  <a:lnTo>
                    <a:pt x="55785" y="113305"/>
                  </a:lnTo>
                  <a:lnTo>
                    <a:pt x="50684" y="132026"/>
                  </a:lnTo>
                  <a:lnTo>
                    <a:pt x="45695" y="151651"/>
                  </a:lnTo>
                  <a:lnTo>
                    <a:pt x="41576" y="172671"/>
                  </a:lnTo>
                  <a:lnTo>
                    <a:pt x="38036" y="194623"/>
                  </a:lnTo>
                  <a:lnTo>
                    <a:pt x="34882" y="217194"/>
                  </a:lnTo>
                  <a:lnTo>
                    <a:pt x="31986" y="240179"/>
                  </a:lnTo>
                  <a:lnTo>
                    <a:pt x="29261" y="263441"/>
                  </a:lnTo>
                  <a:lnTo>
                    <a:pt x="26651" y="286885"/>
                  </a:lnTo>
                  <a:lnTo>
                    <a:pt x="24911" y="310453"/>
                  </a:lnTo>
                  <a:lnTo>
                    <a:pt x="23751" y="334102"/>
                  </a:lnTo>
                  <a:lnTo>
                    <a:pt x="22978" y="357805"/>
                  </a:lnTo>
                  <a:lnTo>
                    <a:pt x="21668" y="380751"/>
                  </a:lnTo>
                  <a:lnTo>
                    <a:pt x="20001" y="403193"/>
                  </a:lnTo>
                  <a:lnTo>
                    <a:pt x="18097" y="425297"/>
                  </a:lnTo>
                  <a:lnTo>
                    <a:pt x="16827" y="445590"/>
                  </a:lnTo>
                  <a:lnTo>
                    <a:pt x="15980" y="464674"/>
                  </a:lnTo>
                  <a:lnTo>
                    <a:pt x="14246" y="499902"/>
                  </a:lnTo>
                  <a:lnTo>
                    <a:pt x="10829" y="531434"/>
                  </a:lnTo>
                  <a:lnTo>
                    <a:pt x="6665" y="557090"/>
                  </a:lnTo>
                  <a:lnTo>
                    <a:pt x="0" y="5909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Shape-579"/>
            <p:cNvSpPr/>
            <p:nvPr/>
          </p:nvSpPr>
          <p:spPr>
            <a:xfrm>
              <a:off x="3488923" y="1436875"/>
              <a:ext cx="218684" cy="245748"/>
            </a:xfrm>
            <a:custGeom>
              <a:avLst/>
              <a:gdLst/>
              <a:ahLst/>
              <a:cxnLst/>
              <a:rect l="0" t="0" r="0" b="0"/>
              <a:pathLst>
                <a:path w="218684" h="245748">
                  <a:moveTo>
                    <a:pt x="11515" y="184756"/>
                  </a:moveTo>
                  <a:lnTo>
                    <a:pt x="43626" y="153439"/>
                  </a:lnTo>
                  <a:lnTo>
                    <a:pt x="73596" y="126212"/>
                  </a:lnTo>
                  <a:lnTo>
                    <a:pt x="101611" y="91474"/>
                  </a:lnTo>
                  <a:lnTo>
                    <a:pt x="120760" y="60280"/>
                  </a:lnTo>
                  <a:lnTo>
                    <a:pt x="129344" y="35956"/>
                  </a:lnTo>
                  <a:lnTo>
                    <a:pt x="130558" y="21785"/>
                  </a:lnTo>
                  <a:lnTo>
                    <a:pt x="128452" y="10195"/>
                  </a:lnTo>
                  <a:lnTo>
                    <a:pt x="125985" y="6470"/>
                  </a:lnTo>
                  <a:lnTo>
                    <a:pt x="122753" y="3986"/>
                  </a:lnTo>
                  <a:lnTo>
                    <a:pt x="114929" y="1226"/>
                  </a:lnTo>
                  <a:lnTo>
                    <a:pt x="106160" y="0"/>
                  </a:lnTo>
                  <a:lnTo>
                    <a:pt x="94854" y="5805"/>
                  </a:lnTo>
                  <a:lnTo>
                    <a:pt x="64401" y="28934"/>
                  </a:lnTo>
                  <a:lnTo>
                    <a:pt x="34308" y="58021"/>
                  </a:lnTo>
                  <a:lnTo>
                    <a:pt x="17386" y="88291"/>
                  </a:lnTo>
                  <a:lnTo>
                    <a:pt x="3906" y="117721"/>
                  </a:lnTo>
                  <a:lnTo>
                    <a:pt x="0" y="147343"/>
                  </a:lnTo>
                  <a:lnTo>
                    <a:pt x="4310" y="179315"/>
                  </a:lnTo>
                  <a:lnTo>
                    <a:pt x="11223" y="196626"/>
                  </a:lnTo>
                  <a:lnTo>
                    <a:pt x="31625" y="219758"/>
                  </a:lnTo>
                  <a:lnTo>
                    <a:pt x="57778" y="237901"/>
                  </a:lnTo>
                  <a:lnTo>
                    <a:pt x="89428" y="245747"/>
                  </a:lnTo>
                  <a:lnTo>
                    <a:pt x="123941" y="244279"/>
                  </a:lnTo>
                  <a:lnTo>
                    <a:pt x="149588" y="238727"/>
                  </a:lnTo>
                  <a:lnTo>
                    <a:pt x="175274" y="229381"/>
                  </a:lnTo>
                  <a:lnTo>
                    <a:pt x="218683" y="19904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Shape-580"/>
            <p:cNvSpPr/>
            <p:nvPr/>
          </p:nvSpPr>
          <p:spPr>
            <a:xfrm>
              <a:off x="3764756" y="1328738"/>
              <a:ext cx="146992" cy="302704"/>
            </a:xfrm>
            <a:custGeom>
              <a:avLst/>
              <a:gdLst/>
              <a:ahLst/>
              <a:cxnLst/>
              <a:rect l="0" t="0" r="0" b="0"/>
              <a:pathLst>
                <a:path w="146992" h="302704">
                  <a:moveTo>
                    <a:pt x="128588" y="0"/>
                  </a:moveTo>
                  <a:lnTo>
                    <a:pt x="112494" y="9943"/>
                  </a:lnTo>
                  <a:lnTo>
                    <a:pt x="78189" y="38403"/>
                  </a:lnTo>
                  <a:lnTo>
                    <a:pt x="45096" y="69338"/>
                  </a:lnTo>
                  <a:lnTo>
                    <a:pt x="41971" y="72419"/>
                  </a:lnTo>
                  <a:lnTo>
                    <a:pt x="38498" y="80075"/>
                  </a:lnTo>
                  <a:lnTo>
                    <a:pt x="36268" y="94134"/>
                  </a:lnTo>
                  <a:lnTo>
                    <a:pt x="40196" y="101633"/>
                  </a:lnTo>
                  <a:lnTo>
                    <a:pt x="53450" y="114780"/>
                  </a:lnTo>
                  <a:lnTo>
                    <a:pt x="86972" y="138969"/>
                  </a:lnTo>
                  <a:lnTo>
                    <a:pt x="117928" y="164945"/>
                  </a:lnTo>
                  <a:lnTo>
                    <a:pt x="139799" y="193007"/>
                  </a:lnTo>
                  <a:lnTo>
                    <a:pt x="145477" y="209341"/>
                  </a:lnTo>
                  <a:lnTo>
                    <a:pt x="146991" y="218142"/>
                  </a:lnTo>
                  <a:lnTo>
                    <a:pt x="144440" y="234270"/>
                  </a:lnTo>
                  <a:lnTo>
                    <a:pt x="129867" y="264027"/>
                  </a:lnTo>
                  <a:lnTo>
                    <a:pt x="108770" y="281871"/>
                  </a:lnTo>
                  <a:lnTo>
                    <a:pt x="78900" y="296419"/>
                  </a:lnTo>
                  <a:lnTo>
                    <a:pt x="64435" y="301869"/>
                  </a:lnTo>
                  <a:lnTo>
                    <a:pt x="50069" y="302703"/>
                  </a:lnTo>
                  <a:lnTo>
                    <a:pt x="25236" y="296771"/>
                  </a:lnTo>
                  <a:lnTo>
                    <a:pt x="17037" y="290384"/>
                  </a:lnTo>
                  <a:lnTo>
                    <a:pt x="0" y="26431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Shape-581"/>
            <p:cNvSpPr/>
            <p:nvPr/>
          </p:nvSpPr>
          <p:spPr>
            <a:xfrm>
              <a:off x="3107531" y="1464922"/>
              <a:ext cx="250033" cy="13835"/>
            </a:xfrm>
            <a:custGeom>
              <a:avLst/>
              <a:gdLst/>
              <a:ahLst/>
              <a:cxnLst/>
              <a:rect l="0" t="0" r="0" b="0"/>
              <a:pathLst>
                <a:path w="250033" h="13835">
                  <a:moveTo>
                    <a:pt x="0" y="13834"/>
                  </a:moveTo>
                  <a:lnTo>
                    <a:pt x="31333" y="13041"/>
                  </a:lnTo>
                  <a:lnTo>
                    <a:pt x="65309" y="8180"/>
                  </a:lnTo>
                  <a:lnTo>
                    <a:pt x="93170" y="7132"/>
                  </a:lnTo>
                  <a:lnTo>
                    <a:pt x="123650" y="4705"/>
                  </a:lnTo>
                  <a:lnTo>
                    <a:pt x="155700" y="1075"/>
                  </a:lnTo>
                  <a:lnTo>
                    <a:pt x="185304" y="0"/>
                  </a:lnTo>
                  <a:lnTo>
                    <a:pt x="219960" y="3428"/>
                  </a:lnTo>
                  <a:lnTo>
                    <a:pt x="250032" y="669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Shape-582"/>
            <p:cNvSpPr/>
            <p:nvPr/>
          </p:nvSpPr>
          <p:spPr>
            <a:xfrm>
              <a:off x="2271835" y="1372271"/>
              <a:ext cx="225540" cy="637267"/>
            </a:xfrm>
            <a:custGeom>
              <a:avLst/>
              <a:gdLst/>
              <a:ahLst/>
              <a:cxnLst/>
              <a:rect l="0" t="0" r="0" b="0"/>
              <a:pathLst>
                <a:path w="225540" h="637267">
                  <a:moveTo>
                    <a:pt x="71315" y="63623"/>
                  </a:moveTo>
                  <a:lnTo>
                    <a:pt x="71315" y="42599"/>
                  </a:lnTo>
                  <a:lnTo>
                    <a:pt x="67523" y="69698"/>
                  </a:lnTo>
                  <a:lnTo>
                    <a:pt x="61427" y="99396"/>
                  </a:lnTo>
                  <a:lnTo>
                    <a:pt x="57579" y="118428"/>
                  </a:lnTo>
                  <a:lnTo>
                    <a:pt x="54221" y="139847"/>
                  </a:lnTo>
                  <a:lnTo>
                    <a:pt x="51187" y="162858"/>
                  </a:lnTo>
                  <a:lnTo>
                    <a:pt x="48372" y="186929"/>
                  </a:lnTo>
                  <a:lnTo>
                    <a:pt x="45701" y="212502"/>
                  </a:lnTo>
                  <a:lnTo>
                    <a:pt x="43126" y="239076"/>
                  </a:lnTo>
                  <a:lnTo>
                    <a:pt x="40616" y="266316"/>
                  </a:lnTo>
                  <a:lnTo>
                    <a:pt x="37355" y="293208"/>
                  </a:lnTo>
                  <a:lnTo>
                    <a:pt x="33594" y="319867"/>
                  </a:lnTo>
                  <a:lnTo>
                    <a:pt x="29499" y="346371"/>
                  </a:lnTo>
                  <a:lnTo>
                    <a:pt x="26769" y="372772"/>
                  </a:lnTo>
                  <a:lnTo>
                    <a:pt x="24949" y="399103"/>
                  </a:lnTo>
                  <a:lnTo>
                    <a:pt x="23736" y="425389"/>
                  </a:lnTo>
                  <a:lnTo>
                    <a:pt x="22133" y="450057"/>
                  </a:lnTo>
                  <a:lnTo>
                    <a:pt x="20271" y="473645"/>
                  </a:lnTo>
                  <a:lnTo>
                    <a:pt x="18235" y="496515"/>
                  </a:lnTo>
                  <a:lnTo>
                    <a:pt x="16085" y="517318"/>
                  </a:lnTo>
                  <a:lnTo>
                    <a:pt x="13857" y="536742"/>
                  </a:lnTo>
                  <a:lnTo>
                    <a:pt x="9266" y="570761"/>
                  </a:lnTo>
                  <a:lnTo>
                    <a:pt x="4579" y="596463"/>
                  </a:lnTo>
                  <a:lnTo>
                    <a:pt x="806" y="630749"/>
                  </a:lnTo>
                  <a:lnTo>
                    <a:pt x="290" y="637148"/>
                  </a:lnTo>
                  <a:lnTo>
                    <a:pt x="153" y="637266"/>
                  </a:lnTo>
                  <a:lnTo>
                    <a:pt x="0" y="633165"/>
                  </a:lnTo>
                  <a:lnTo>
                    <a:pt x="7499" y="606761"/>
                  </a:lnTo>
                  <a:lnTo>
                    <a:pt x="13319" y="571453"/>
                  </a:lnTo>
                  <a:lnTo>
                    <a:pt x="15982" y="549814"/>
                  </a:lnTo>
                  <a:lnTo>
                    <a:pt x="20139" y="525069"/>
                  </a:lnTo>
                  <a:lnTo>
                    <a:pt x="25291" y="498254"/>
                  </a:lnTo>
                  <a:lnTo>
                    <a:pt x="31108" y="470058"/>
                  </a:lnTo>
                  <a:lnTo>
                    <a:pt x="36573" y="440148"/>
                  </a:lnTo>
                  <a:lnTo>
                    <a:pt x="41803" y="409096"/>
                  </a:lnTo>
                  <a:lnTo>
                    <a:pt x="46878" y="377282"/>
                  </a:lnTo>
                  <a:lnTo>
                    <a:pt x="52642" y="344960"/>
                  </a:lnTo>
                  <a:lnTo>
                    <a:pt x="58867" y="312300"/>
                  </a:lnTo>
                  <a:lnTo>
                    <a:pt x="65397" y="279414"/>
                  </a:lnTo>
                  <a:lnTo>
                    <a:pt x="72132" y="247965"/>
                  </a:lnTo>
                  <a:lnTo>
                    <a:pt x="79004" y="217474"/>
                  </a:lnTo>
                  <a:lnTo>
                    <a:pt x="85966" y="187621"/>
                  </a:lnTo>
                  <a:lnTo>
                    <a:pt x="92988" y="160576"/>
                  </a:lnTo>
                  <a:lnTo>
                    <a:pt x="100051" y="135402"/>
                  </a:lnTo>
                  <a:lnTo>
                    <a:pt x="107141" y="111475"/>
                  </a:lnTo>
                  <a:lnTo>
                    <a:pt x="114249" y="90762"/>
                  </a:lnTo>
                  <a:lnTo>
                    <a:pt x="128497" y="55047"/>
                  </a:lnTo>
                  <a:lnTo>
                    <a:pt x="146113" y="19542"/>
                  </a:lnTo>
                  <a:lnTo>
                    <a:pt x="158534" y="6196"/>
                  </a:lnTo>
                  <a:lnTo>
                    <a:pt x="165180" y="1526"/>
                  </a:lnTo>
                  <a:lnTo>
                    <a:pt x="171991" y="0"/>
                  </a:lnTo>
                  <a:lnTo>
                    <a:pt x="185910" y="2538"/>
                  </a:lnTo>
                  <a:lnTo>
                    <a:pt x="197917" y="13191"/>
                  </a:lnTo>
                  <a:lnTo>
                    <a:pt x="213602" y="39155"/>
                  </a:lnTo>
                  <a:lnTo>
                    <a:pt x="221866" y="62273"/>
                  </a:lnTo>
                  <a:lnTo>
                    <a:pt x="225539" y="91069"/>
                  </a:lnTo>
                  <a:lnTo>
                    <a:pt x="225055" y="120271"/>
                  </a:lnTo>
                  <a:lnTo>
                    <a:pt x="221400" y="149125"/>
                  </a:lnTo>
                  <a:lnTo>
                    <a:pt x="214484" y="177824"/>
                  </a:lnTo>
                  <a:lnTo>
                    <a:pt x="201885" y="206454"/>
                  </a:lnTo>
                  <a:lnTo>
                    <a:pt x="185703" y="233466"/>
                  </a:lnTo>
                  <a:lnTo>
                    <a:pt x="157948" y="264935"/>
                  </a:lnTo>
                  <a:lnTo>
                    <a:pt x="124942" y="284226"/>
                  </a:lnTo>
                  <a:lnTo>
                    <a:pt x="90820" y="294528"/>
                  </a:lnTo>
                  <a:lnTo>
                    <a:pt x="61837" y="297933"/>
                  </a:lnTo>
                  <a:lnTo>
                    <a:pt x="44077" y="298148"/>
                  </a:lnTo>
                  <a:lnTo>
                    <a:pt x="41250" y="296967"/>
                  </a:lnTo>
                  <a:lnTo>
                    <a:pt x="35596" y="29222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ARTInkShape-583"/>
            <p:cNvSpPr/>
            <p:nvPr/>
          </p:nvSpPr>
          <p:spPr>
            <a:xfrm>
              <a:off x="2600360" y="1380956"/>
              <a:ext cx="264285" cy="326314"/>
            </a:xfrm>
            <a:custGeom>
              <a:avLst/>
              <a:gdLst/>
              <a:ahLst/>
              <a:cxnLst/>
              <a:rect l="0" t="0" r="0" b="0"/>
              <a:pathLst>
                <a:path w="264285" h="326314">
                  <a:moveTo>
                    <a:pt x="35684" y="33507"/>
                  </a:moveTo>
                  <a:lnTo>
                    <a:pt x="34890" y="44913"/>
                  </a:lnTo>
                  <a:lnTo>
                    <a:pt x="30029" y="68803"/>
                  </a:lnTo>
                  <a:lnTo>
                    <a:pt x="24748" y="99792"/>
                  </a:lnTo>
                  <a:lnTo>
                    <a:pt x="18917" y="124085"/>
                  </a:lnTo>
                  <a:lnTo>
                    <a:pt x="16326" y="153403"/>
                  </a:lnTo>
                  <a:lnTo>
                    <a:pt x="13057" y="182838"/>
                  </a:lnTo>
                  <a:lnTo>
                    <a:pt x="8959" y="211795"/>
                  </a:lnTo>
                  <a:lnTo>
                    <a:pt x="4491" y="240540"/>
                  </a:lnTo>
                  <a:lnTo>
                    <a:pt x="1306" y="275913"/>
                  </a:lnTo>
                  <a:lnTo>
                    <a:pt x="230" y="309813"/>
                  </a:lnTo>
                  <a:lnTo>
                    <a:pt x="17" y="326269"/>
                  </a:lnTo>
                  <a:lnTo>
                    <a:pt x="0" y="326313"/>
                  </a:lnTo>
                  <a:lnTo>
                    <a:pt x="2086" y="298843"/>
                  </a:lnTo>
                  <a:lnTo>
                    <a:pt x="7737" y="265318"/>
                  </a:lnTo>
                  <a:lnTo>
                    <a:pt x="12944" y="238134"/>
                  </a:lnTo>
                  <a:lnTo>
                    <a:pt x="20550" y="207531"/>
                  </a:lnTo>
                  <a:lnTo>
                    <a:pt x="29222" y="175409"/>
                  </a:lnTo>
                  <a:lnTo>
                    <a:pt x="39162" y="143406"/>
                  </a:lnTo>
                  <a:lnTo>
                    <a:pt x="51517" y="113307"/>
                  </a:lnTo>
                  <a:lnTo>
                    <a:pt x="64946" y="86171"/>
                  </a:lnTo>
                  <a:lnTo>
                    <a:pt x="85893" y="50698"/>
                  </a:lnTo>
                  <a:lnTo>
                    <a:pt x="100862" y="31622"/>
                  </a:lnTo>
                  <a:lnTo>
                    <a:pt x="126345" y="12752"/>
                  </a:lnTo>
                  <a:lnTo>
                    <a:pt x="150124" y="2574"/>
                  </a:lnTo>
                  <a:lnTo>
                    <a:pt x="175337" y="0"/>
                  </a:lnTo>
                  <a:lnTo>
                    <a:pt x="207807" y="7918"/>
                  </a:lnTo>
                  <a:lnTo>
                    <a:pt x="238708" y="19299"/>
                  </a:lnTo>
                  <a:lnTo>
                    <a:pt x="264284" y="3350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MARTInkShape-584"/>
            <p:cNvSpPr/>
            <p:nvPr/>
          </p:nvSpPr>
          <p:spPr>
            <a:xfrm>
              <a:off x="2879704" y="1407319"/>
              <a:ext cx="175547" cy="244915"/>
            </a:xfrm>
            <a:custGeom>
              <a:avLst/>
              <a:gdLst/>
              <a:ahLst/>
              <a:cxnLst/>
              <a:rect l="0" t="0" r="0" b="0"/>
              <a:pathLst>
                <a:path w="175547" h="244915">
                  <a:moveTo>
                    <a:pt x="42090" y="28575"/>
                  </a:moveTo>
                  <a:lnTo>
                    <a:pt x="29733" y="51867"/>
                  </a:lnTo>
                  <a:lnTo>
                    <a:pt x="20599" y="84593"/>
                  </a:lnTo>
                  <a:lnTo>
                    <a:pt x="8029" y="119433"/>
                  </a:lnTo>
                  <a:lnTo>
                    <a:pt x="1835" y="154891"/>
                  </a:lnTo>
                  <a:lnTo>
                    <a:pt x="0" y="186740"/>
                  </a:lnTo>
                  <a:lnTo>
                    <a:pt x="3804" y="204439"/>
                  </a:lnTo>
                  <a:lnTo>
                    <a:pt x="14871" y="225674"/>
                  </a:lnTo>
                  <a:lnTo>
                    <a:pt x="24436" y="236031"/>
                  </a:lnTo>
                  <a:lnTo>
                    <a:pt x="36625" y="243279"/>
                  </a:lnTo>
                  <a:lnTo>
                    <a:pt x="52097" y="244914"/>
                  </a:lnTo>
                  <a:lnTo>
                    <a:pt x="68762" y="242200"/>
                  </a:lnTo>
                  <a:lnTo>
                    <a:pt x="84107" y="235703"/>
                  </a:lnTo>
                  <a:lnTo>
                    <a:pt x="109925" y="215535"/>
                  </a:lnTo>
                  <a:lnTo>
                    <a:pt x="133891" y="185659"/>
                  </a:lnTo>
                  <a:lnTo>
                    <a:pt x="156073" y="151671"/>
                  </a:lnTo>
                  <a:lnTo>
                    <a:pt x="170142" y="116465"/>
                  </a:lnTo>
                  <a:lnTo>
                    <a:pt x="175546" y="84691"/>
                  </a:lnTo>
                  <a:lnTo>
                    <a:pt x="171668" y="51213"/>
                  </a:lnTo>
                  <a:lnTo>
                    <a:pt x="167678" y="36255"/>
                  </a:lnTo>
                  <a:lnTo>
                    <a:pt x="161142" y="25903"/>
                  </a:lnTo>
                  <a:lnTo>
                    <a:pt x="127815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" name="SMARTInkShape-Group182"/>
          <p:cNvGrpSpPr/>
          <p:nvPr/>
        </p:nvGrpSpPr>
        <p:grpSpPr>
          <a:xfrm>
            <a:off x="4082450" y="1396176"/>
            <a:ext cx="546701" cy="301715"/>
            <a:chOff x="4082450" y="1396176"/>
            <a:chExt cx="546701" cy="301715"/>
          </a:xfrm>
        </p:grpSpPr>
        <p:sp>
          <p:nvSpPr>
            <p:cNvPr id="41" name="SMARTInkShape-585"/>
            <p:cNvSpPr/>
            <p:nvPr/>
          </p:nvSpPr>
          <p:spPr>
            <a:xfrm>
              <a:off x="4082450" y="1415153"/>
              <a:ext cx="194541" cy="254398"/>
            </a:xfrm>
            <a:custGeom>
              <a:avLst/>
              <a:gdLst/>
              <a:ahLst/>
              <a:cxnLst/>
              <a:rect l="0" t="0" r="0" b="0"/>
              <a:pathLst>
                <a:path w="194541" h="254398">
                  <a:moveTo>
                    <a:pt x="75213" y="20741"/>
                  </a:moveTo>
                  <a:lnTo>
                    <a:pt x="57324" y="40216"/>
                  </a:lnTo>
                  <a:lnTo>
                    <a:pt x="39253" y="74359"/>
                  </a:lnTo>
                  <a:lnTo>
                    <a:pt x="25135" y="107536"/>
                  </a:lnTo>
                  <a:lnTo>
                    <a:pt x="10897" y="142502"/>
                  </a:lnTo>
                  <a:lnTo>
                    <a:pt x="858" y="175881"/>
                  </a:lnTo>
                  <a:lnTo>
                    <a:pt x="0" y="205879"/>
                  </a:lnTo>
                  <a:lnTo>
                    <a:pt x="1258" y="215604"/>
                  </a:lnTo>
                  <a:lnTo>
                    <a:pt x="9006" y="230642"/>
                  </a:lnTo>
                  <a:lnTo>
                    <a:pt x="20388" y="241824"/>
                  </a:lnTo>
                  <a:lnTo>
                    <a:pt x="33383" y="249440"/>
                  </a:lnTo>
                  <a:lnTo>
                    <a:pt x="57880" y="254397"/>
                  </a:lnTo>
                  <a:lnTo>
                    <a:pt x="78093" y="249207"/>
                  </a:lnTo>
                  <a:lnTo>
                    <a:pt x="111785" y="230780"/>
                  </a:lnTo>
                  <a:lnTo>
                    <a:pt x="134329" y="212517"/>
                  </a:lnTo>
                  <a:lnTo>
                    <a:pt x="154932" y="188524"/>
                  </a:lnTo>
                  <a:lnTo>
                    <a:pt x="172556" y="164103"/>
                  </a:lnTo>
                  <a:lnTo>
                    <a:pt x="185945" y="139226"/>
                  </a:lnTo>
                  <a:lnTo>
                    <a:pt x="191896" y="112295"/>
                  </a:lnTo>
                  <a:lnTo>
                    <a:pt x="194540" y="86567"/>
                  </a:lnTo>
                  <a:lnTo>
                    <a:pt x="194128" y="63490"/>
                  </a:lnTo>
                  <a:lnTo>
                    <a:pt x="188654" y="45297"/>
                  </a:lnTo>
                  <a:lnTo>
                    <a:pt x="172854" y="21667"/>
                  </a:lnTo>
                  <a:lnTo>
                    <a:pt x="153091" y="7169"/>
                  </a:lnTo>
                  <a:lnTo>
                    <a:pt x="128362" y="1638"/>
                  </a:lnTo>
                  <a:lnTo>
                    <a:pt x="104719" y="0"/>
                  </a:lnTo>
                  <a:lnTo>
                    <a:pt x="89914" y="3850"/>
                  </a:lnTo>
                  <a:lnTo>
                    <a:pt x="76984" y="10852"/>
                  </a:lnTo>
                  <a:lnTo>
                    <a:pt x="68591" y="19256"/>
                  </a:lnTo>
                  <a:lnTo>
                    <a:pt x="64332" y="30400"/>
                  </a:lnTo>
                  <a:lnTo>
                    <a:pt x="60925" y="4931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MARTInkShape-586"/>
            <p:cNvSpPr/>
            <p:nvPr/>
          </p:nvSpPr>
          <p:spPr>
            <a:xfrm>
              <a:off x="4393443" y="1396176"/>
              <a:ext cx="235708" cy="301715"/>
            </a:xfrm>
            <a:custGeom>
              <a:avLst/>
              <a:gdLst/>
              <a:ahLst/>
              <a:cxnLst/>
              <a:rect l="0" t="0" r="0" b="0"/>
              <a:pathLst>
                <a:path w="235708" h="301715">
                  <a:moveTo>
                    <a:pt x="35682" y="39718"/>
                  </a:moveTo>
                  <a:lnTo>
                    <a:pt x="34888" y="70585"/>
                  </a:lnTo>
                  <a:lnTo>
                    <a:pt x="29979" y="96665"/>
                  </a:lnTo>
                  <a:lnTo>
                    <a:pt x="23497" y="129969"/>
                  </a:lnTo>
                  <a:lnTo>
                    <a:pt x="18889" y="156029"/>
                  </a:lnTo>
                  <a:lnTo>
                    <a:pt x="14196" y="181370"/>
                  </a:lnTo>
                  <a:lnTo>
                    <a:pt x="9464" y="205862"/>
                  </a:lnTo>
                  <a:lnTo>
                    <a:pt x="3131" y="240376"/>
                  </a:lnTo>
                  <a:lnTo>
                    <a:pt x="589" y="274175"/>
                  </a:lnTo>
                  <a:lnTo>
                    <a:pt x="0" y="301714"/>
                  </a:lnTo>
                  <a:lnTo>
                    <a:pt x="764" y="291378"/>
                  </a:lnTo>
                  <a:lnTo>
                    <a:pt x="7736" y="262995"/>
                  </a:lnTo>
                  <a:lnTo>
                    <a:pt x="16554" y="228905"/>
                  </a:lnTo>
                  <a:lnTo>
                    <a:pt x="24006" y="201588"/>
                  </a:lnTo>
                  <a:lnTo>
                    <a:pt x="29963" y="170927"/>
                  </a:lnTo>
                  <a:lnTo>
                    <a:pt x="41607" y="140895"/>
                  </a:lnTo>
                  <a:lnTo>
                    <a:pt x="56571" y="111673"/>
                  </a:lnTo>
                  <a:lnTo>
                    <a:pt x="71160" y="82810"/>
                  </a:lnTo>
                  <a:lnTo>
                    <a:pt x="96553" y="47371"/>
                  </a:lnTo>
                  <a:lnTo>
                    <a:pt x="124185" y="24346"/>
                  </a:lnTo>
                  <a:lnTo>
                    <a:pt x="152481" y="7470"/>
                  </a:lnTo>
                  <a:lnTo>
                    <a:pt x="177181" y="0"/>
                  </a:lnTo>
                  <a:lnTo>
                    <a:pt x="194349" y="2486"/>
                  </a:lnTo>
                  <a:lnTo>
                    <a:pt x="227449" y="13225"/>
                  </a:lnTo>
                  <a:lnTo>
                    <a:pt x="235707" y="1826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" name="SMARTInkShape-Group183"/>
          <p:cNvGrpSpPr/>
          <p:nvPr/>
        </p:nvGrpSpPr>
        <p:grpSpPr>
          <a:xfrm>
            <a:off x="785816" y="2107406"/>
            <a:ext cx="471485" cy="724694"/>
            <a:chOff x="785816" y="2107406"/>
            <a:chExt cx="471485" cy="724694"/>
          </a:xfrm>
        </p:grpSpPr>
        <p:sp>
          <p:nvSpPr>
            <p:cNvPr id="44" name="SMARTInkShape-587"/>
            <p:cNvSpPr/>
            <p:nvPr/>
          </p:nvSpPr>
          <p:spPr>
            <a:xfrm>
              <a:off x="785816" y="2107406"/>
              <a:ext cx="35716" cy="724694"/>
            </a:xfrm>
            <a:custGeom>
              <a:avLst/>
              <a:gdLst/>
              <a:ahLst/>
              <a:cxnLst/>
              <a:rect l="0" t="0" r="0" b="0"/>
              <a:pathLst>
                <a:path w="35716" h="724694">
                  <a:moveTo>
                    <a:pt x="21428" y="0"/>
                  </a:moveTo>
                  <a:lnTo>
                    <a:pt x="20634" y="32455"/>
                  </a:lnTo>
                  <a:lnTo>
                    <a:pt x="17635" y="54906"/>
                  </a:lnTo>
                  <a:lnTo>
                    <a:pt x="15774" y="84992"/>
                  </a:lnTo>
                  <a:lnTo>
                    <a:pt x="14152" y="120324"/>
                  </a:lnTo>
                  <a:lnTo>
                    <a:pt x="12609" y="139748"/>
                  </a:lnTo>
                  <a:lnTo>
                    <a:pt x="10786" y="159840"/>
                  </a:lnTo>
                  <a:lnTo>
                    <a:pt x="9571" y="181966"/>
                  </a:lnTo>
                  <a:lnTo>
                    <a:pt x="8760" y="205449"/>
                  </a:lnTo>
                  <a:lnTo>
                    <a:pt x="8220" y="229834"/>
                  </a:lnTo>
                  <a:lnTo>
                    <a:pt x="7067" y="254823"/>
                  </a:lnTo>
                  <a:lnTo>
                    <a:pt x="5504" y="280213"/>
                  </a:lnTo>
                  <a:lnTo>
                    <a:pt x="3668" y="305872"/>
                  </a:lnTo>
                  <a:lnTo>
                    <a:pt x="2444" y="331708"/>
                  </a:lnTo>
                  <a:lnTo>
                    <a:pt x="1628" y="357664"/>
                  </a:lnTo>
                  <a:lnTo>
                    <a:pt x="1084" y="383699"/>
                  </a:lnTo>
                  <a:lnTo>
                    <a:pt x="722" y="409787"/>
                  </a:lnTo>
                  <a:lnTo>
                    <a:pt x="480" y="435910"/>
                  </a:lnTo>
                  <a:lnTo>
                    <a:pt x="319" y="462057"/>
                  </a:lnTo>
                  <a:lnTo>
                    <a:pt x="211" y="487426"/>
                  </a:lnTo>
                  <a:lnTo>
                    <a:pt x="140" y="512275"/>
                  </a:lnTo>
                  <a:lnTo>
                    <a:pt x="92" y="536780"/>
                  </a:lnTo>
                  <a:lnTo>
                    <a:pt x="60" y="558672"/>
                  </a:lnTo>
                  <a:lnTo>
                    <a:pt x="39" y="578823"/>
                  </a:lnTo>
                  <a:lnTo>
                    <a:pt x="25" y="597813"/>
                  </a:lnTo>
                  <a:lnTo>
                    <a:pt x="15" y="616030"/>
                  </a:lnTo>
                  <a:lnTo>
                    <a:pt x="5" y="651087"/>
                  </a:lnTo>
                  <a:lnTo>
                    <a:pt x="0" y="676722"/>
                  </a:lnTo>
                  <a:lnTo>
                    <a:pt x="2114" y="704542"/>
                  </a:lnTo>
                  <a:lnTo>
                    <a:pt x="5700" y="717942"/>
                  </a:lnTo>
                  <a:lnTo>
                    <a:pt x="9940" y="723898"/>
                  </a:lnTo>
                  <a:lnTo>
                    <a:pt x="13769" y="724693"/>
                  </a:lnTo>
                  <a:lnTo>
                    <a:pt x="35715" y="72151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MARTInkShape-588"/>
            <p:cNvSpPr/>
            <p:nvPr/>
          </p:nvSpPr>
          <p:spPr>
            <a:xfrm>
              <a:off x="897897" y="2445100"/>
              <a:ext cx="359404" cy="277447"/>
            </a:xfrm>
            <a:custGeom>
              <a:avLst/>
              <a:gdLst/>
              <a:ahLst/>
              <a:cxnLst/>
              <a:rect l="0" t="0" r="0" b="0"/>
              <a:pathLst>
                <a:path w="359404" h="277447">
                  <a:moveTo>
                    <a:pt x="145091" y="83788"/>
                  </a:moveTo>
                  <a:lnTo>
                    <a:pt x="145091" y="79995"/>
                  </a:lnTo>
                  <a:lnTo>
                    <a:pt x="137021" y="46767"/>
                  </a:lnTo>
                  <a:lnTo>
                    <a:pt x="126736" y="27046"/>
                  </a:lnTo>
                  <a:lnTo>
                    <a:pt x="108180" y="4603"/>
                  </a:lnTo>
                  <a:lnTo>
                    <a:pt x="98523" y="970"/>
                  </a:lnTo>
                  <a:lnTo>
                    <a:pt x="92614" y="0"/>
                  </a:lnTo>
                  <a:lnTo>
                    <a:pt x="87088" y="942"/>
                  </a:lnTo>
                  <a:lnTo>
                    <a:pt x="76714" y="6221"/>
                  </a:lnTo>
                  <a:lnTo>
                    <a:pt x="58156" y="21911"/>
                  </a:lnTo>
                  <a:lnTo>
                    <a:pt x="41368" y="49226"/>
                  </a:lnTo>
                  <a:lnTo>
                    <a:pt x="31258" y="73189"/>
                  </a:lnTo>
                  <a:lnTo>
                    <a:pt x="21473" y="99715"/>
                  </a:lnTo>
                  <a:lnTo>
                    <a:pt x="11833" y="127379"/>
                  </a:lnTo>
                  <a:lnTo>
                    <a:pt x="4373" y="155549"/>
                  </a:lnTo>
                  <a:lnTo>
                    <a:pt x="0" y="183150"/>
                  </a:lnTo>
                  <a:lnTo>
                    <a:pt x="701" y="208647"/>
                  </a:lnTo>
                  <a:lnTo>
                    <a:pt x="9352" y="241521"/>
                  </a:lnTo>
                  <a:lnTo>
                    <a:pt x="21969" y="263785"/>
                  </a:lnTo>
                  <a:lnTo>
                    <a:pt x="35761" y="276644"/>
                  </a:lnTo>
                  <a:lnTo>
                    <a:pt x="41248" y="277446"/>
                  </a:lnTo>
                  <a:lnTo>
                    <a:pt x="53695" y="274104"/>
                  </a:lnTo>
                  <a:lnTo>
                    <a:pt x="77882" y="255712"/>
                  </a:lnTo>
                  <a:lnTo>
                    <a:pt x="95905" y="232694"/>
                  </a:lnTo>
                  <a:lnTo>
                    <a:pt x="114499" y="203943"/>
                  </a:lnTo>
                  <a:lnTo>
                    <a:pt x="133346" y="172644"/>
                  </a:lnTo>
                  <a:lnTo>
                    <a:pt x="150190" y="140213"/>
                  </a:lnTo>
                  <a:lnTo>
                    <a:pt x="164819" y="108865"/>
                  </a:lnTo>
                  <a:lnTo>
                    <a:pt x="176613" y="81704"/>
                  </a:lnTo>
                  <a:lnTo>
                    <a:pt x="188385" y="47892"/>
                  </a:lnTo>
                  <a:lnTo>
                    <a:pt x="193108" y="29143"/>
                  </a:lnTo>
                  <a:lnTo>
                    <a:pt x="192977" y="26720"/>
                  </a:lnTo>
                  <a:lnTo>
                    <a:pt x="192096" y="25899"/>
                  </a:lnTo>
                  <a:lnTo>
                    <a:pt x="190715" y="26145"/>
                  </a:lnTo>
                  <a:lnTo>
                    <a:pt x="189794" y="27897"/>
                  </a:lnTo>
                  <a:lnTo>
                    <a:pt x="183205" y="58269"/>
                  </a:lnTo>
                  <a:lnTo>
                    <a:pt x="181519" y="88485"/>
                  </a:lnTo>
                  <a:lnTo>
                    <a:pt x="182607" y="122574"/>
                  </a:lnTo>
                  <a:lnTo>
                    <a:pt x="192278" y="157810"/>
                  </a:lnTo>
                  <a:lnTo>
                    <a:pt x="206785" y="192592"/>
                  </a:lnTo>
                  <a:lnTo>
                    <a:pt x="229693" y="221771"/>
                  </a:lnTo>
                  <a:lnTo>
                    <a:pt x="244604" y="235336"/>
                  </a:lnTo>
                  <a:lnTo>
                    <a:pt x="273971" y="248106"/>
                  </a:lnTo>
                  <a:lnTo>
                    <a:pt x="304015" y="249332"/>
                  </a:lnTo>
                  <a:lnTo>
                    <a:pt x="336818" y="237084"/>
                  </a:lnTo>
                  <a:lnTo>
                    <a:pt x="359403" y="22666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5" name="SMARTInkShape-Group184"/>
          <p:cNvGrpSpPr/>
          <p:nvPr/>
        </p:nvGrpSpPr>
        <p:grpSpPr>
          <a:xfrm>
            <a:off x="1651349" y="2069590"/>
            <a:ext cx="1861257" cy="883742"/>
            <a:chOff x="1651349" y="2069590"/>
            <a:chExt cx="1861257" cy="883742"/>
          </a:xfrm>
        </p:grpSpPr>
        <p:sp>
          <p:nvSpPr>
            <p:cNvPr id="47" name="SMARTInkShape-589"/>
            <p:cNvSpPr/>
            <p:nvPr/>
          </p:nvSpPr>
          <p:spPr>
            <a:xfrm>
              <a:off x="2536031" y="2300288"/>
              <a:ext cx="228601" cy="78582"/>
            </a:xfrm>
            <a:custGeom>
              <a:avLst/>
              <a:gdLst/>
              <a:ahLst/>
              <a:cxnLst/>
              <a:rect l="0" t="0" r="0" b="0"/>
              <a:pathLst>
                <a:path w="228601" h="78582">
                  <a:moveTo>
                    <a:pt x="0" y="78581"/>
                  </a:moveTo>
                  <a:lnTo>
                    <a:pt x="7585" y="74788"/>
                  </a:lnTo>
                  <a:lnTo>
                    <a:pt x="40951" y="71878"/>
                  </a:lnTo>
                  <a:lnTo>
                    <a:pt x="72988" y="69451"/>
                  </a:lnTo>
                  <a:lnTo>
                    <a:pt x="107616" y="63705"/>
                  </a:lnTo>
                  <a:lnTo>
                    <a:pt x="140895" y="54859"/>
                  </a:lnTo>
                  <a:lnTo>
                    <a:pt x="170863" y="44300"/>
                  </a:lnTo>
                  <a:lnTo>
                    <a:pt x="188652" y="37151"/>
                  </a:lnTo>
                  <a:lnTo>
                    <a:pt x="22860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ARTInkShape-590"/>
            <p:cNvSpPr/>
            <p:nvPr/>
          </p:nvSpPr>
          <p:spPr>
            <a:xfrm>
              <a:off x="1928824" y="2323755"/>
              <a:ext cx="235733" cy="280862"/>
            </a:xfrm>
            <a:custGeom>
              <a:avLst/>
              <a:gdLst/>
              <a:ahLst/>
              <a:cxnLst/>
              <a:rect l="0" t="0" r="0" b="0"/>
              <a:pathLst>
                <a:path w="235733" h="280862">
                  <a:moveTo>
                    <a:pt x="35707" y="40826"/>
                  </a:moveTo>
                  <a:lnTo>
                    <a:pt x="31915" y="68297"/>
                  </a:lnTo>
                  <a:lnTo>
                    <a:pt x="29556" y="98090"/>
                  </a:lnTo>
                  <a:lnTo>
                    <a:pt x="21273" y="132053"/>
                  </a:lnTo>
                  <a:lnTo>
                    <a:pt x="15269" y="157571"/>
                  </a:lnTo>
                  <a:lnTo>
                    <a:pt x="9955" y="183201"/>
                  </a:lnTo>
                  <a:lnTo>
                    <a:pt x="3294" y="215479"/>
                  </a:lnTo>
                  <a:lnTo>
                    <a:pt x="642" y="250598"/>
                  </a:lnTo>
                  <a:lnTo>
                    <a:pt x="14" y="280861"/>
                  </a:lnTo>
                  <a:lnTo>
                    <a:pt x="0" y="279006"/>
                  </a:lnTo>
                  <a:lnTo>
                    <a:pt x="13415" y="257116"/>
                  </a:lnTo>
                  <a:lnTo>
                    <a:pt x="27423" y="223162"/>
                  </a:lnTo>
                  <a:lnTo>
                    <a:pt x="40838" y="187720"/>
                  </a:lnTo>
                  <a:lnTo>
                    <a:pt x="50158" y="160881"/>
                  </a:lnTo>
                  <a:lnTo>
                    <a:pt x="60386" y="133078"/>
                  </a:lnTo>
                  <a:lnTo>
                    <a:pt x="72870" y="104846"/>
                  </a:lnTo>
                  <a:lnTo>
                    <a:pt x="86355" y="78540"/>
                  </a:lnTo>
                  <a:lnTo>
                    <a:pt x="109452" y="45651"/>
                  </a:lnTo>
                  <a:lnTo>
                    <a:pt x="141908" y="16997"/>
                  </a:lnTo>
                  <a:lnTo>
                    <a:pt x="164012" y="4838"/>
                  </a:lnTo>
                  <a:lnTo>
                    <a:pt x="181850" y="0"/>
                  </a:lnTo>
                  <a:lnTo>
                    <a:pt x="200982" y="2360"/>
                  </a:lnTo>
                  <a:lnTo>
                    <a:pt x="210498" y="8120"/>
                  </a:lnTo>
                  <a:lnTo>
                    <a:pt x="222435" y="18171"/>
                  </a:lnTo>
                  <a:lnTo>
                    <a:pt x="235732" y="2653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MARTInkShape-591"/>
            <p:cNvSpPr/>
            <p:nvPr/>
          </p:nvSpPr>
          <p:spPr>
            <a:xfrm>
              <a:off x="2564606" y="2069590"/>
              <a:ext cx="192883" cy="487874"/>
            </a:xfrm>
            <a:custGeom>
              <a:avLst/>
              <a:gdLst/>
              <a:ahLst/>
              <a:cxnLst/>
              <a:rect l="0" t="0" r="0" b="0"/>
              <a:pathLst>
                <a:path w="192883" h="487874">
                  <a:moveTo>
                    <a:pt x="192882" y="37816"/>
                  </a:moveTo>
                  <a:lnTo>
                    <a:pt x="192882" y="34024"/>
                  </a:lnTo>
                  <a:lnTo>
                    <a:pt x="188648" y="30045"/>
                  </a:lnTo>
                  <a:lnTo>
                    <a:pt x="153029" y="5116"/>
                  </a:lnTo>
                  <a:lnTo>
                    <a:pt x="137598" y="0"/>
                  </a:lnTo>
                  <a:lnTo>
                    <a:pt x="122274" y="1430"/>
                  </a:lnTo>
                  <a:lnTo>
                    <a:pt x="107525" y="8151"/>
                  </a:lnTo>
                  <a:lnTo>
                    <a:pt x="93033" y="19075"/>
                  </a:lnTo>
                  <a:lnTo>
                    <a:pt x="71486" y="49991"/>
                  </a:lnTo>
                  <a:lnTo>
                    <a:pt x="59288" y="77887"/>
                  </a:lnTo>
                  <a:lnTo>
                    <a:pt x="49369" y="110394"/>
                  </a:lnTo>
                  <a:lnTo>
                    <a:pt x="45613" y="129064"/>
                  </a:lnTo>
                  <a:lnTo>
                    <a:pt x="42315" y="148654"/>
                  </a:lnTo>
                  <a:lnTo>
                    <a:pt x="39323" y="168858"/>
                  </a:lnTo>
                  <a:lnTo>
                    <a:pt x="36534" y="189471"/>
                  </a:lnTo>
                  <a:lnTo>
                    <a:pt x="33881" y="210357"/>
                  </a:lnTo>
                  <a:lnTo>
                    <a:pt x="31319" y="231425"/>
                  </a:lnTo>
                  <a:lnTo>
                    <a:pt x="28817" y="252614"/>
                  </a:lnTo>
                  <a:lnTo>
                    <a:pt x="26355" y="273883"/>
                  </a:lnTo>
                  <a:lnTo>
                    <a:pt x="23920" y="294413"/>
                  </a:lnTo>
                  <a:lnTo>
                    <a:pt x="21503" y="314450"/>
                  </a:lnTo>
                  <a:lnTo>
                    <a:pt x="19098" y="334157"/>
                  </a:lnTo>
                  <a:lnTo>
                    <a:pt x="16701" y="352852"/>
                  </a:lnTo>
                  <a:lnTo>
                    <a:pt x="11920" y="388441"/>
                  </a:lnTo>
                  <a:lnTo>
                    <a:pt x="9267" y="418545"/>
                  </a:lnTo>
                  <a:lnTo>
                    <a:pt x="5656" y="453573"/>
                  </a:lnTo>
                  <a:lnTo>
                    <a:pt x="0" y="48787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MARTInkShape-592"/>
            <p:cNvSpPr/>
            <p:nvPr/>
          </p:nvSpPr>
          <p:spPr>
            <a:xfrm>
              <a:off x="2222993" y="2371725"/>
              <a:ext cx="172043" cy="230202"/>
            </a:xfrm>
            <a:custGeom>
              <a:avLst/>
              <a:gdLst/>
              <a:ahLst/>
              <a:cxnLst/>
              <a:rect l="0" t="0" r="0" b="0"/>
              <a:pathLst>
                <a:path w="172043" h="230202">
                  <a:moveTo>
                    <a:pt x="55863" y="0"/>
                  </a:moveTo>
                  <a:lnTo>
                    <a:pt x="28429" y="31227"/>
                  </a:lnTo>
                  <a:lnTo>
                    <a:pt x="15284" y="63377"/>
                  </a:lnTo>
                  <a:lnTo>
                    <a:pt x="4329" y="90922"/>
                  </a:lnTo>
                  <a:lnTo>
                    <a:pt x="377" y="119191"/>
                  </a:lnTo>
                  <a:lnTo>
                    <a:pt x="0" y="147675"/>
                  </a:lnTo>
                  <a:lnTo>
                    <a:pt x="2725" y="166704"/>
                  </a:lnTo>
                  <a:lnTo>
                    <a:pt x="10815" y="183628"/>
                  </a:lnTo>
                  <a:lnTo>
                    <a:pt x="30874" y="206544"/>
                  </a:lnTo>
                  <a:lnTo>
                    <a:pt x="54809" y="224181"/>
                  </a:lnTo>
                  <a:lnTo>
                    <a:pt x="62304" y="228035"/>
                  </a:lnTo>
                  <a:lnTo>
                    <a:pt x="79099" y="230201"/>
                  </a:lnTo>
                  <a:lnTo>
                    <a:pt x="97146" y="227724"/>
                  </a:lnTo>
                  <a:lnTo>
                    <a:pt x="124363" y="216611"/>
                  </a:lnTo>
                  <a:lnTo>
                    <a:pt x="147068" y="197795"/>
                  </a:lnTo>
                  <a:lnTo>
                    <a:pt x="163408" y="171671"/>
                  </a:lnTo>
                  <a:lnTo>
                    <a:pt x="172042" y="139942"/>
                  </a:lnTo>
                  <a:lnTo>
                    <a:pt x="170279" y="109286"/>
                  </a:lnTo>
                  <a:lnTo>
                    <a:pt x="163936" y="77007"/>
                  </a:lnTo>
                  <a:lnTo>
                    <a:pt x="152355" y="52450"/>
                  </a:lnTo>
                  <a:lnTo>
                    <a:pt x="143463" y="40245"/>
                  </a:lnTo>
                  <a:lnTo>
                    <a:pt x="132103" y="31645"/>
                  </a:lnTo>
                  <a:lnTo>
                    <a:pt x="125740" y="28240"/>
                  </a:lnTo>
                  <a:lnTo>
                    <a:pt x="114436" y="26574"/>
                  </a:lnTo>
                  <a:lnTo>
                    <a:pt x="103327" y="29273"/>
                  </a:lnTo>
                  <a:lnTo>
                    <a:pt x="77295" y="4286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Shape-593"/>
            <p:cNvSpPr/>
            <p:nvPr/>
          </p:nvSpPr>
          <p:spPr>
            <a:xfrm>
              <a:off x="1651349" y="2362307"/>
              <a:ext cx="239568" cy="591025"/>
            </a:xfrm>
            <a:custGeom>
              <a:avLst/>
              <a:gdLst/>
              <a:ahLst/>
              <a:cxnLst/>
              <a:rect l="0" t="0" r="0" b="0"/>
              <a:pathLst>
                <a:path w="239568" h="591025">
                  <a:moveTo>
                    <a:pt x="98870" y="66568"/>
                  </a:moveTo>
                  <a:lnTo>
                    <a:pt x="98870" y="70360"/>
                  </a:lnTo>
                  <a:lnTo>
                    <a:pt x="96753" y="74339"/>
                  </a:lnTo>
                  <a:lnTo>
                    <a:pt x="95077" y="76511"/>
                  </a:lnTo>
                  <a:lnTo>
                    <a:pt x="90800" y="101076"/>
                  </a:lnTo>
                  <a:lnTo>
                    <a:pt x="84435" y="129265"/>
                  </a:lnTo>
                  <a:lnTo>
                    <a:pt x="80516" y="146466"/>
                  </a:lnTo>
                  <a:lnTo>
                    <a:pt x="76315" y="165077"/>
                  </a:lnTo>
                  <a:lnTo>
                    <a:pt x="71927" y="184628"/>
                  </a:lnTo>
                  <a:lnTo>
                    <a:pt x="67414" y="205600"/>
                  </a:lnTo>
                  <a:lnTo>
                    <a:pt x="62818" y="227518"/>
                  </a:lnTo>
                  <a:lnTo>
                    <a:pt x="58167" y="250068"/>
                  </a:lnTo>
                  <a:lnTo>
                    <a:pt x="52684" y="273039"/>
                  </a:lnTo>
                  <a:lnTo>
                    <a:pt x="46648" y="296290"/>
                  </a:lnTo>
                  <a:lnTo>
                    <a:pt x="40243" y="319729"/>
                  </a:lnTo>
                  <a:lnTo>
                    <a:pt x="35179" y="343292"/>
                  </a:lnTo>
                  <a:lnTo>
                    <a:pt x="31009" y="366938"/>
                  </a:lnTo>
                  <a:lnTo>
                    <a:pt x="27436" y="390640"/>
                  </a:lnTo>
                  <a:lnTo>
                    <a:pt x="23466" y="412791"/>
                  </a:lnTo>
                  <a:lnTo>
                    <a:pt x="19232" y="433908"/>
                  </a:lnTo>
                  <a:lnTo>
                    <a:pt x="14821" y="454337"/>
                  </a:lnTo>
                  <a:lnTo>
                    <a:pt x="11088" y="473511"/>
                  </a:lnTo>
                  <a:lnTo>
                    <a:pt x="7805" y="491851"/>
                  </a:lnTo>
                  <a:lnTo>
                    <a:pt x="2834" y="524664"/>
                  </a:lnTo>
                  <a:lnTo>
                    <a:pt x="35" y="560193"/>
                  </a:lnTo>
                  <a:lnTo>
                    <a:pt x="0" y="583773"/>
                  </a:lnTo>
                  <a:lnTo>
                    <a:pt x="1207" y="587584"/>
                  </a:lnTo>
                  <a:lnTo>
                    <a:pt x="2805" y="590124"/>
                  </a:lnTo>
                  <a:lnTo>
                    <a:pt x="4664" y="591024"/>
                  </a:lnTo>
                  <a:lnTo>
                    <a:pt x="6697" y="590831"/>
                  </a:lnTo>
                  <a:lnTo>
                    <a:pt x="8846" y="589908"/>
                  </a:lnTo>
                  <a:lnTo>
                    <a:pt x="24496" y="563232"/>
                  </a:lnTo>
                  <a:lnTo>
                    <a:pt x="36446" y="537074"/>
                  </a:lnTo>
                  <a:lnTo>
                    <a:pt x="47578" y="502694"/>
                  </a:lnTo>
                  <a:lnTo>
                    <a:pt x="52769" y="483525"/>
                  </a:lnTo>
                  <a:lnTo>
                    <a:pt x="58611" y="462014"/>
                  </a:lnTo>
                  <a:lnTo>
                    <a:pt x="64887" y="438943"/>
                  </a:lnTo>
                  <a:lnTo>
                    <a:pt x="71452" y="414830"/>
                  </a:lnTo>
                  <a:lnTo>
                    <a:pt x="78210" y="389230"/>
                  </a:lnTo>
                  <a:lnTo>
                    <a:pt x="85097" y="362639"/>
                  </a:lnTo>
                  <a:lnTo>
                    <a:pt x="92069" y="335386"/>
                  </a:lnTo>
                  <a:lnTo>
                    <a:pt x="98304" y="306899"/>
                  </a:lnTo>
                  <a:lnTo>
                    <a:pt x="104049" y="277588"/>
                  </a:lnTo>
                  <a:lnTo>
                    <a:pt x="109466" y="247730"/>
                  </a:lnTo>
                  <a:lnTo>
                    <a:pt x="114665" y="219092"/>
                  </a:lnTo>
                  <a:lnTo>
                    <a:pt x="119719" y="191270"/>
                  </a:lnTo>
                  <a:lnTo>
                    <a:pt x="124676" y="163990"/>
                  </a:lnTo>
                  <a:lnTo>
                    <a:pt x="130361" y="139453"/>
                  </a:lnTo>
                  <a:lnTo>
                    <a:pt x="136533" y="116746"/>
                  </a:lnTo>
                  <a:lnTo>
                    <a:pt x="143028" y="95257"/>
                  </a:lnTo>
                  <a:lnTo>
                    <a:pt x="148946" y="76169"/>
                  </a:lnTo>
                  <a:lnTo>
                    <a:pt x="159755" y="42260"/>
                  </a:lnTo>
                  <a:lnTo>
                    <a:pt x="174084" y="19781"/>
                  </a:lnTo>
                  <a:lnTo>
                    <a:pt x="189448" y="6086"/>
                  </a:lnTo>
                  <a:lnTo>
                    <a:pt x="201569" y="0"/>
                  </a:lnTo>
                  <a:lnTo>
                    <a:pt x="207817" y="758"/>
                  </a:lnTo>
                  <a:lnTo>
                    <a:pt x="221109" y="7950"/>
                  </a:lnTo>
                  <a:lnTo>
                    <a:pt x="230721" y="21201"/>
                  </a:lnTo>
                  <a:lnTo>
                    <a:pt x="236845" y="39261"/>
                  </a:lnTo>
                  <a:lnTo>
                    <a:pt x="239567" y="63163"/>
                  </a:lnTo>
                  <a:lnTo>
                    <a:pt x="234427" y="89661"/>
                  </a:lnTo>
                  <a:lnTo>
                    <a:pt x="224205" y="116519"/>
                  </a:lnTo>
                  <a:lnTo>
                    <a:pt x="211724" y="141685"/>
                  </a:lnTo>
                  <a:lnTo>
                    <a:pt x="196123" y="166099"/>
                  </a:lnTo>
                  <a:lnTo>
                    <a:pt x="167373" y="200040"/>
                  </a:lnTo>
                  <a:lnTo>
                    <a:pt x="135836" y="228088"/>
                  </a:lnTo>
                  <a:lnTo>
                    <a:pt x="104320" y="251314"/>
                  </a:lnTo>
                  <a:lnTo>
                    <a:pt x="87873" y="257039"/>
                  </a:lnTo>
                  <a:lnTo>
                    <a:pt x="84395" y="257049"/>
                  </a:lnTo>
                  <a:lnTo>
                    <a:pt x="82076" y="256261"/>
                  </a:lnTo>
                  <a:lnTo>
                    <a:pt x="80530" y="254943"/>
                  </a:lnTo>
                  <a:lnTo>
                    <a:pt x="81087" y="252476"/>
                  </a:lnTo>
                  <a:lnTo>
                    <a:pt x="91726" y="23801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MARTInkShape-594"/>
            <p:cNvSpPr/>
            <p:nvPr/>
          </p:nvSpPr>
          <p:spPr>
            <a:xfrm>
              <a:off x="2838992" y="2342759"/>
              <a:ext cx="139953" cy="234057"/>
            </a:xfrm>
            <a:custGeom>
              <a:avLst/>
              <a:gdLst/>
              <a:ahLst/>
              <a:cxnLst/>
              <a:rect l="0" t="0" r="0" b="0"/>
              <a:pathLst>
                <a:path w="139953" h="234057">
                  <a:moveTo>
                    <a:pt x="25652" y="128979"/>
                  </a:moveTo>
                  <a:lnTo>
                    <a:pt x="32149" y="123275"/>
                  </a:lnTo>
                  <a:lnTo>
                    <a:pt x="66293" y="101337"/>
                  </a:lnTo>
                  <a:lnTo>
                    <a:pt x="90930" y="67932"/>
                  </a:lnTo>
                  <a:lnTo>
                    <a:pt x="105692" y="33459"/>
                  </a:lnTo>
                  <a:lnTo>
                    <a:pt x="108850" y="20115"/>
                  </a:lnTo>
                  <a:lnTo>
                    <a:pt x="108105" y="14334"/>
                  </a:lnTo>
                  <a:lnTo>
                    <a:pt x="103044" y="3677"/>
                  </a:lnTo>
                  <a:lnTo>
                    <a:pt x="99471" y="994"/>
                  </a:lnTo>
                  <a:lnTo>
                    <a:pt x="95502" y="0"/>
                  </a:lnTo>
                  <a:lnTo>
                    <a:pt x="91269" y="130"/>
                  </a:lnTo>
                  <a:lnTo>
                    <a:pt x="73933" y="7898"/>
                  </a:lnTo>
                  <a:lnTo>
                    <a:pt x="46742" y="31243"/>
                  </a:lnTo>
                  <a:lnTo>
                    <a:pt x="20557" y="65605"/>
                  </a:lnTo>
                  <a:lnTo>
                    <a:pt x="6944" y="95649"/>
                  </a:lnTo>
                  <a:lnTo>
                    <a:pt x="0" y="127570"/>
                  </a:lnTo>
                  <a:lnTo>
                    <a:pt x="60" y="157136"/>
                  </a:lnTo>
                  <a:lnTo>
                    <a:pt x="7221" y="186005"/>
                  </a:lnTo>
                  <a:lnTo>
                    <a:pt x="10983" y="195571"/>
                  </a:lnTo>
                  <a:lnTo>
                    <a:pt x="23630" y="210434"/>
                  </a:lnTo>
                  <a:lnTo>
                    <a:pt x="53827" y="229118"/>
                  </a:lnTo>
                  <a:lnTo>
                    <a:pt x="83124" y="234056"/>
                  </a:lnTo>
                  <a:lnTo>
                    <a:pt x="116940" y="231726"/>
                  </a:lnTo>
                  <a:lnTo>
                    <a:pt x="139952" y="22899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SMARTInkShape-595"/>
            <p:cNvSpPr/>
            <p:nvPr/>
          </p:nvSpPr>
          <p:spPr>
            <a:xfrm>
              <a:off x="3073099" y="2322013"/>
              <a:ext cx="137029" cy="274946"/>
            </a:xfrm>
            <a:custGeom>
              <a:avLst/>
              <a:gdLst/>
              <a:ahLst/>
              <a:cxnLst/>
              <a:rect l="0" t="0" r="0" b="0"/>
              <a:pathLst>
                <a:path w="137029" h="274946">
                  <a:moveTo>
                    <a:pt x="127301" y="6850"/>
                  </a:moveTo>
                  <a:lnTo>
                    <a:pt x="123509" y="6850"/>
                  </a:lnTo>
                  <a:lnTo>
                    <a:pt x="122391" y="6056"/>
                  </a:lnTo>
                  <a:lnTo>
                    <a:pt x="121647" y="4733"/>
                  </a:lnTo>
                  <a:lnTo>
                    <a:pt x="121150" y="3057"/>
                  </a:lnTo>
                  <a:lnTo>
                    <a:pt x="119232" y="1940"/>
                  </a:lnTo>
                  <a:lnTo>
                    <a:pt x="104151" y="0"/>
                  </a:lnTo>
                  <a:lnTo>
                    <a:pt x="75524" y="9675"/>
                  </a:lnTo>
                  <a:lnTo>
                    <a:pt x="40428" y="33500"/>
                  </a:lnTo>
                  <a:lnTo>
                    <a:pt x="19271" y="52184"/>
                  </a:lnTo>
                  <a:lnTo>
                    <a:pt x="3988" y="75918"/>
                  </a:lnTo>
                  <a:lnTo>
                    <a:pt x="3024" y="80676"/>
                  </a:lnTo>
                  <a:lnTo>
                    <a:pt x="4069" y="90197"/>
                  </a:lnTo>
                  <a:lnTo>
                    <a:pt x="9120" y="104482"/>
                  </a:lnTo>
                  <a:lnTo>
                    <a:pt x="17626" y="111890"/>
                  </a:lnTo>
                  <a:lnTo>
                    <a:pt x="46282" y="123113"/>
                  </a:lnTo>
                  <a:lnTo>
                    <a:pt x="79067" y="131631"/>
                  </a:lnTo>
                  <a:lnTo>
                    <a:pt x="114162" y="145046"/>
                  </a:lnTo>
                  <a:lnTo>
                    <a:pt x="123578" y="151878"/>
                  </a:lnTo>
                  <a:lnTo>
                    <a:pt x="136091" y="169200"/>
                  </a:lnTo>
                  <a:lnTo>
                    <a:pt x="137028" y="184839"/>
                  </a:lnTo>
                  <a:lnTo>
                    <a:pt x="130977" y="213839"/>
                  </a:lnTo>
                  <a:lnTo>
                    <a:pt x="122585" y="232195"/>
                  </a:lnTo>
                  <a:lnTo>
                    <a:pt x="103679" y="255123"/>
                  </a:lnTo>
                  <a:lnTo>
                    <a:pt x="87169" y="266947"/>
                  </a:lnTo>
                  <a:lnTo>
                    <a:pt x="60024" y="274945"/>
                  </a:lnTo>
                  <a:lnTo>
                    <a:pt x="35665" y="273522"/>
                  </a:lnTo>
                  <a:lnTo>
                    <a:pt x="13366" y="264281"/>
                  </a:lnTo>
                  <a:lnTo>
                    <a:pt x="8482" y="260227"/>
                  </a:lnTo>
                  <a:lnTo>
                    <a:pt x="3055" y="251489"/>
                  </a:lnTo>
                  <a:lnTo>
                    <a:pt x="0" y="233852"/>
                  </a:lnTo>
                  <a:lnTo>
                    <a:pt x="5635" y="220452"/>
                  </a:lnTo>
                  <a:lnTo>
                    <a:pt x="20145" y="19973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SMARTInkShape-596"/>
            <p:cNvSpPr/>
            <p:nvPr/>
          </p:nvSpPr>
          <p:spPr>
            <a:xfrm>
              <a:off x="3329544" y="2409571"/>
              <a:ext cx="183062" cy="214267"/>
            </a:xfrm>
            <a:custGeom>
              <a:avLst/>
              <a:gdLst/>
              <a:ahLst/>
              <a:cxnLst/>
              <a:rect l="0" t="0" r="0" b="0"/>
              <a:pathLst>
                <a:path w="183062" h="214267">
                  <a:moveTo>
                    <a:pt x="63737" y="5017"/>
                  </a:moveTo>
                  <a:lnTo>
                    <a:pt x="49264" y="21606"/>
                  </a:lnTo>
                  <a:lnTo>
                    <a:pt x="26906" y="55620"/>
                  </a:lnTo>
                  <a:lnTo>
                    <a:pt x="12519" y="86774"/>
                  </a:lnTo>
                  <a:lnTo>
                    <a:pt x="3670" y="116465"/>
                  </a:lnTo>
                  <a:lnTo>
                    <a:pt x="696" y="144577"/>
                  </a:lnTo>
                  <a:lnTo>
                    <a:pt x="0" y="160706"/>
                  </a:lnTo>
                  <a:lnTo>
                    <a:pt x="3924" y="175812"/>
                  </a:lnTo>
                  <a:lnTo>
                    <a:pt x="11754" y="189669"/>
                  </a:lnTo>
                  <a:lnTo>
                    <a:pt x="29549" y="205602"/>
                  </a:lnTo>
                  <a:lnTo>
                    <a:pt x="42986" y="212699"/>
                  </a:lnTo>
                  <a:lnTo>
                    <a:pt x="59012" y="214266"/>
                  </a:lnTo>
                  <a:lnTo>
                    <a:pt x="76719" y="211522"/>
                  </a:lnTo>
                  <a:lnTo>
                    <a:pt x="104537" y="199465"/>
                  </a:lnTo>
                  <a:lnTo>
                    <a:pt x="132094" y="176490"/>
                  </a:lnTo>
                  <a:lnTo>
                    <a:pt x="154900" y="148780"/>
                  </a:lnTo>
                  <a:lnTo>
                    <a:pt x="171270" y="115788"/>
                  </a:lnTo>
                  <a:lnTo>
                    <a:pt x="180706" y="81670"/>
                  </a:lnTo>
                  <a:lnTo>
                    <a:pt x="183061" y="51894"/>
                  </a:lnTo>
                  <a:lnTo>
                    <a:pt x="180799" y="35376"/>
                  </a:lnTo>
                  <a:lnTo>
                    <a:pt x="175032" y="22214"/>
                  </a:lnTo>
                  <a:lnTo>
                    <a:pt x="167176" y="11866"/>
                  </a:lnTo>
                  <a:lnTo>
                    <a:pt x="158393" y="4621"/>
                  </a:lnTo>
                  <a:lnTo>
                    <a:pt x="147082" y="872"/>
                  </a:lnTo>
                  <a:lnTo>
                    <a:pt x="134910" y="0"/>
                  </a:lnTo>
                  <a:lnTo>
                    <a:pt x="114162" y="5907"/>
                  </a:lnTo>
                  <a:lnTo>
                    <a:pt x="99456" y="1216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8" name="SMARTInkShape-Group185"/>
          <p:cNvGrpSpPr/>
          <p:nvPr/>
        </p:nvGrpSpPr>
        <p:grpSpPr>
          <a:xfrm>
            <a:off x="3586519" y="2379003"/>
            <a:ext cx="792601" cy="347162"/>
            <a:chOff x="3586519" y="2379003"/>
            <a:chExt cx="792601" cy="347162"/>
          </a:xfrm>
        </p:grpSpPr>
        <p:sp>
          <p:nvSpPr>
            <p:cNvPr id="56" name="SMARTInkShape-597"/>
            <p:cNvSpPr/>
            <p:nvPr/>
          </p:nvSpPr>
          <p:spPr>
            <a:xfrm>
              <a:off x="3586519" y="2379003"/>
              <a:ext cx="278251" cy="347162"/>
            </a:xfrm>
            <a:custGeom>
              <a:avLst/>
              <a:gdLst/>
              <a:ahLst/>
              <a:cxnLst/>
              <a:rect l="0" t="0" r="0" b="0"/>
              <a:pathLst>
                <a:path w="278251" h="347162">
                  <a:moveTo>
                    <a:pt x="71081" y="21297"/>
                  </a:moveTo>
                  <a:lnTo>
                    <a:pt x="61138" y="31240"/>
                  </a:lnTo>
                  <a:lnTo>
                    <a:pt x="53132" y="66096"/>
                  </a:lnTo>
                  <a:lnTo>
                    <a:pt x="43538" y="99658"/>
                  </a:lnTo>
                  <a:lnTo>
                    <a:pt x="38202" y="129149"/>
                  </a:lnTo>
                  <a:lnTo>
                    <a:pt x="33185" y="160777"/>
                  </a:lnTo>
                  <a:lnTo>
                    <a:pt x="28309" y="193355"/>
                  </a:lnTo>
                  <a:lnTo>
                    <a:pt x="22703" y="225561"/>
                  </a:lnTo>
                  <a:lnTo>
                    <a:pt x="14919" y="255750"/>
                  </a:lnTo>
                  <a:lnTo>
                    <a:pt x="10401" y="280809"/>
                  </a:lnTo>
                  <a:lnTo>
                    <a:pt x="5742" y="312766"/>
                  </a:lnTo>
                  <a:lnTo>
                    <a:pt x="0" y="347161"/>
                  </a:lnTo>
                  <a:lnTo>
                    <a:pt x="9618" y="312254"/>
                  </a:lnTo>
                  <a:lnTo>
                    <a:pt x="16248" y="288724"/>
                  </a:lnTo>
                  <a:lnTo>
                    <a:pt x="24485" y="260803"/>
                  </a:lnTo>
                  <a:lnTo>
                    <a:pt x="33438" y="227227"/>
                  </a:lnTo>
                  <a:lnTo>
                    <a:pt x="44826" y="193255"/>
                  </a:lnTo>
                  <a:lnTo>
                    <a:pt x="58618" y="160429"/>
                  </a:lnTo>
                  <a:lnTo>
                    <a:pt x="75332" y="129965"/>
                  </a:lnTo>
                  <a:lnTo>
                    <a:pt x="91226" y="100550"/>
                  </a:lnTo>
                  <a:lnTo>
                    <a:pt x="107022" y="73190"/>
                  </a:lnTo>
                  <a:lnTo>
                    <a:pt x="133765" y="40730"/>
                  </a:lnTo>
                  <a:lnTo>
                    <a:pt x="161797" y="16471"/>
                  </a:lnTo>
                  <a:lnTo>
                    <a:pt x="180720" y="4336"/>
                  </a:lnTo>
                  <a:lnTo>
                    <a:pt x="199713" y="0"/>
                  </a:lnTo>
                  <a:lnTo>
                    <a:pt x="233985" y="3685"/>
                  </a:lnTo>
                  <a:lnTo>
                    <a:pt x="252611" y="13609"/>
                  </a:lnTo>
                  <a:lnTo>
                    <a:pt x="278250" y="4272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SMARTInkShape-598"/>
            <p:cNvSpPr/>
            <p:nvPr/>
          </p:nvSpPr>
          <p:spPr>
            <a:xfrm>
              <a:off x="3910139" y="2465546"/>
              <a:ext cx="468981" cy="249444"/>
            </a:xfrm>
            <a:custGeom>
              <a:avLst/>
              <a:gdLst/>
              <a:ahLst/>
              <a:cxnLst/>
              <a:rect l="0" t="0" r="0" b="0"/>
              <a:pathLst>
                <a:path w="468981" h="249444">
                  <a:moveTo>
                    <a:pt x="168942" y="41910"/>
                  </a:moveTo>
                  <a:lnTo>
                    <a:pt x="168942" y="11150"/>
                  </a:lnTo>
                  <a:lnTo>
                    <a:pt x="166826" y="6279"/>
                  </a:lnTo>
                  <a:lnTo>
                    <a:pt x="165150" y="3868"/>
                  </a:lnTo>
                  <a:lnTo>
                    <a:pt x="162445" y="2262"/>
                  </a:lnTo>
                  <a:lnTo>
                    <a:pt x="151054" y="0"/>
                  </a:lnTo>
                  <a:lnTo>
                    <a:pt x="136831" y="124"/>
                  </a:lnTo>
                  <a:lnTo>
                    <a:pt x="117888" y="5628"/>
                  </a:lnTo>
                  <a:lnTo>
                    <a:pt x="83079" y="25795"/>
                  </a:lnTo>
                  <a:lnTo>
                    <a:pt x="50368" y="54862"/>
                  </a:lnTo>
                  <a:lnTo>
                    <a:pt x="30518" y="80211"/>
                  </a:lnTo>
                  <a:lnTo>
                    <a:pt x="15345" y="106557"/>
                  </a:lnTo>
                  <a:lnTo>
                    <a:pt x="5956" y="131497"/>
                  </a:lnTo>
                  <a:lnTo>
                    <a:pt x="0" y="164057"/>
                  </a:lnTo>
                  <a:lnTo>
                    <a:pt x="2028" y="190021"/>
                  </a:lnTo>
                  <a:lnTo>
                    <a:pt x="11448" y="212795"/>
                  </a:lnTo>
                  <a:lnTo>
                    <a:pt x="17115" y="217746"/>
                  </a:lnTo>
                  <a:lnTo>
                    <a:pt x="31878" y="223247"/>
                  </a:lnTo>
                  <a:lnTo>
                    <a:pt x="46906" y="223575"/>
                  </a:lnTo>
                  <a:lnTo>
                    <a:pt x="63110" y="219488"/>
                  </a:lnTo>
                  <a:lnTo>
                    <a:pt x="93752" y="203005"/>
                  </a:lnTo>
                  <a:lnTo>
                    <a:pt x="123292" y="177572"/>
                  </a:lnTo>
                  <a:lnTo>
                    <a:pt x="152153" y="146047"/>
                  </a:lnTo>
                  <a:lnTo>
                    <a:pt x="179225" y="117039"/>
                  </a:lnTo>
                  <a:lnTo>
                    <a:pt x="204790" y="81907"/>
                  </a:lnTo>
                  <a:lnTo>
                    <a:pt x="211189" y="65337"/>
                  </a:lnTo>
                  <a:lnTo>
                    <a:pt x="199584" y="89416"/>
                  </a:lnTo>
                  <a:lnTo>
                    <a:pt x="194249" y="112254"/>
                  </a:lnTo>
                  <a:lnTo>
                    <a:pt x="197784" y="136042"/>
                  </a:lnTo>
                  <a:lnTo>
                    <a:pt x="209326" y="166727"/>
                  </a:lnTo>
                  <a:lnTo>
                    <a:pt x="228268" y="195486"/>
                  </a:lnTo>
                  <a:lnTo>
                    <a:pt x="254430" y="218648"/>
                  </a:lnTo>
                  <a:lnTo>
                    <a:pt x="286965" y="235917"/>
                  </a:lnTo>
                  <a:lnTo>
                    <a:pt x="322533" y="248707"/>
                  </a:lnTo>
                  <a:lnTo>
                    <a:pt x="349124" y="249443"/>
                  </a:lnTo>
                  <a:lnTo>
                    <a:pt x="376817" y="242891"/>
                  </a:lnTo>
                  <a:lnTo>
                    <a:pt x="405794" y="231247"/>
                  </a:lnTo>
                  <a:lnTo>
                    <a:pt x="437193" y="215489"/>
                  </a:lnTo>
                  <a:lnTo>
                    <a:pt x="468980" y="19907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32738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quiz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981200"/>
            <a:ext cx="5181600" cy="3881198"/>
          </a:xfrm>
        </p:spPr>
      </p:pic>
      <p:grpSp>
        <p:nvGrpSpPr>
          <p:cNvPr id="17" name="SMARTInkShape-Group186"/>
          <p:cNvGrpSpPr/>
          <p:nvPr/>
        </p:nvGrpSpPr>
        <p:grpSpPr>
          <a:xfrm>
            <a:off x="979083" y="864394"/>
            <a:ext cx="621118" cy="1193007"/>
            <a:chOff x="979083" y="864394"/>
            <a:chExt cx="621118" cy="1193007"/>
          </a:xfrm>
        </p:grpSpPr>
        <p:sp>
          <p:nvSpPr>
            <p:cNvPr id="15" name="SMARTInkShape-599"/>
            <p:cNvSpPr/>
            <p:nvPr/>
          </p:nvSpPr>
          <p:spPr>
            <a:xfrm>
              <a:off x="1173754" y="1350203"/>
              <a:ext cx="426447" cy="607186"/>
            </a:xfrm>
            <a:custGeom>
              <a:avLst/>
              <a:gdLst/>
              <a:ahLst/>
              <a:cxnLst/>
              <a:rect l="0" t="0" r="0" b="0"/>
              <a:pathLst>
                <a:path w="426447" h="607186">
                  <a:moveTo>
                    <a:pt x="283571" y="292860"/>
                  </a:moveTo>
                  <a:lnTo>
                    <a:pt x="285688" y="278739"/>
                  </a:lnTo>
                  <a:lnTo>
                    <a:pt x="289225" y="250840"/>
                  </a:lnTo>
                  <a:lnTo>
                    <a:pt x="290053" y="225766"/>
                  </a:lnTo>
                  <a:lnTo>
                    <a:pt x="290421" y="198746"/>
                  </a:lnTo>
                  <a:lnTo>
                    <a:pt x="288467" y="170863"/>
                  </a:lnTo>
                  <a:lnTo>
                    <a:pt x="284953" y="142595"/>
                  </a:lnTo>
                  <a:lnTo>
                    <a:pt x="280746" y="114156"/>
                  </a:lnTo>
                  <a:lnTo>
                    <a:pt x="273914" y="78956"/>
                  </a:lnTo>
                  <a:lnTo>
                    <a:pt x="263071" y="48417"/>
                  </a:lnTo>
                  <a:lnTo>
                    <a:pt x="240275" y="16151"/>
                  </a:lnTo>
                  <a:lnTo>
                    <a:pt x="229668" y="4249"/>
                  </a:lnTo>
                  <a:lnTo>
                    <a:pt x="223029" y="1234"/>
                  </a:lnTo>
                  <a:lnTo>
                    <a:pt x="207187" y="0"/>
                  </a:lnTo>
                  <a:lnTo>
                    <a:pt x="180417" y="7561"/>
                  </a:lnTo>
                  <a:lnTo>
                    <a:pt x="156169" y="27440"/>
                  </a:lnTo>
                  <a:lnTo>
                    <a:pt x="136990" y="50805"/>
                  </a:lnTo>
                  <a:lnTo>
                    <a:pt x="116030" y="81299"/>
                  </a:lnTo>
                  <a:lnTo>
                    <a:pt x="105996" y="99431"/>
                  </a:lnTo>
                  <a:lnTo>
                    <a:pt x="96131" y="118664"/>
                  </a:lnTo>
                  <a:lnTo>
                    <a:pt x="86380" y="138629"/>
                  </a:lnTo>
                  <a:lnTo>
                    <a:pt x="76704" y="159083"/>
                  </a:lnTo>
                  <a:lnTo>
                    <a:pt x="67078" y="179863"/>
                  </a:lnTo>
                  <a:lnTo>
                    <a:pt x="57486" y="201653"/>
                  </a:lnTo>
                  <a:lnTo>
                    <a:pt x="47917" y="224118"/>
                  </a:lnTo>
                  <a:lnTo>
                    <a:pt x="38362" y="247032"/>
                  </a:lnTo>
                  <a:lnTo>
                    <a:pt x="30404" y="268658"/>
                  </a:lnTo>
                  <a:lnTo>
                    <a:pt x="23512" y="289425"/>
                  </a:lnTo>
                  <a:lnTo>
                    <a:pt x="17330" y="309620"/>
                  </a:lnTo>
                  <a:lnTo>
                    <a:pt x="12414" y="330227"/>
                  </a:lnTo>
                  <a:lnTo>
                    <a:pt x="8344" y="351108"/>
                  </a:lnTo>
                  <a:lnTo>
                    <a:pt x="4836" y="372173"/>
                  </a:lnTo>
                  <a:lnTo>
                    <a:pt x="2498" y="391773"/>
                  </a:lnTo>
                  <a:lnTo>
                    <a:pt x="939" y="410396"/>
                  </a:lnTo>
                  <a:lnTo>
                    <a:pt x="0" y="444317"/>
                  </a:lnTo>
                  <a:lnTo>
                    <a:pt x="2229" y="472622"/>
                  </a:lnTo>
                  <a:lnTo>
                    <a:pt x="7982" y="498431"/>
                  </a:lnTo>
                  <a:lnTo>
                    <a:pt x="11739" y="510870"/>
                  </a:lnTo>
                  <a:lnTo>
                    <a:pt x="24380" y="528924"/>
                  </a:lnTo>
                  <a:lnTo>
                    <a:pt x="41375" y="541446"/>
                  </a:lnTo>
                  <a:lnTo>
                    <a:pt x="62157" y="549657"/>
                  </a:lnTo>
                  <a:lnTo>
                    <a:pt x="82507" y="549602"/>
                  </a:lnTo>
                  <a:lnTo>
                    <a:pt x="102928" y="542699"/>
                  </a:lnTo>
                  <a:lnTo>
                    <a:pt x="136737" y="519374"/>
                  </a:lnTo>
                  <a:lnTo>
                    <a:pt x="160103" y="495927"/>
                  </a:lnTo>
                  <a:lnTo>
                    <a:pt x="183717" y="465397"/>
                  </a:lnTo>
                  <a:lnTo>
                    <a:pt x="205854" y="430662"/>
                  </a:lnTo>
                  <a:lnTo>
                    <a:pt x="215091" y="412509"/>
                  </a:lnTo>
                  <a:lnTo>
                    <a:pt x="223630" y="394057"/>
                  </a:lnTo>
                  <a:lnTo>
                    <a:pt x="237351" y="358738"/>
                  </a:lnTo>
                  <a:lnTo>
                    <a:pt x="248741" y="326108"/>
                  </a:lnTo>
                  <a:lnTo>
                    <a:pt x="259095" y="298376"/>
                  </a:lnTo>
                  <a:lnTo>
                    <a:pt x="266265" y="264243"/>
                  </a:lnTo>
                  <a:lnTo>
                    <a:pt x="268886" y="242133"/>
                  </a:lnTo>
                  <a:lnTo>
                    <a:pt x="269018" y="242373"/>
                  </a:lnTo>
                  <a:lnTo>
                    <a:pt x="267132" y="264682"/>
                  </a:lnTo>
                  <a:lnTo>
                    <a:pt x="263619" y="297211"/>
                  </a:lnTo>
                  <a:lnTo>
                    <a:pt x="263591" y="323368"/>
                  </a:lnTo>
                  <a:lnTo>
                    <a:pt x="266224" y="350869"/>
                  </a:lnTo>
                  <a:lnTo>
                    <a:pt x="272157" y="381083"/>
                  </a:lnTo>
                  <a:lnTo>
                    <a:pt x="279292" y="413033"/>
                  </a:lnTo>
                  <a:lnTo>
                    <a:pt x="285109" y="445753"/>
                  </a:lnTo>
                  <a:lnTo>
                    <a:pt x="294573" y="478816"/>
                  </a:lnTo>
                  <a:lnTo>
                    <a:pt x="306717" y="510444"/>
                  </a:lnTo>
                  <a:lnTo>
                    <a:pt x="320052" y="537731"/>
                  </a:lnTo>
                  <a:lnTo>
                    <a:pt x="344739" y="571613"/>
                  </a:lnTo>
                  <a:lnTo>
                    <a:pt x="372162" y="594175"/>
                  </a:lnTo>
                  <a:lnTo>
                    <a:pt x="393059" y="601403"/>
                  </a:lnTo>
                  <a:lnTo>
                    <a:pt x="426446" y="60718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600"/>
            <p:cNvSpPr/>
            <p:nvPr/>
          </p:nvSpPr>
          <p:spPr>
            <a:xfrm>
              <a:off x="979083" y="864394"/>
              <a:ext cx="85337" cy="1193007"/>
            </a:xfrm>
            <a:custGeom>
              <a:avLst/>
              <a:gdLst/>
              <a:ahLst/>
              <a:cxnLst/>
              <a:rect l="0" t="0" r="0" b="0"/>
              <a:pathLst>
                <a:path w="85337" h="1193007">
                  <a:moveTo>
                    <a:pt x="85336" y="0"/>
                  </a:moveTo>
                  <a:lnTo>
                    <a:pt x="75393" y="27471"/>
                  </a:lnTo>
                  <a:lnTo>
                    <a:pt x="70862" y="52955"/>
                  </a:lnTo>
                  <a:lnTo>
                    <a:pt x="66203" y="87035"/>
                  </a:lnTo>
                  <a:lnTo>
                    <a:pt x="63849" y="107236"/>
                  </a:lnTo>
                  <a:lnTo>
                    <a:pt x="61487" y="128641"/>
                  </a:lnTo>
                  <a:lnTo>
                    <a:pt x="59117" y="153229"/>
                  </a:lnTo>
                  <a:lnTo>
                    <a:pt x="56744" y="179940"/>
                  </a:lnTo>
                  <a:lnTo>
                    <a:pt x="54369" y="208066"/>
                  </a:lnTo>
                  <a:lnTo>
                    <a:pt x="51991" y="238723"/>
                  </a:lnTo>
                  <a:lnTo>
                    <a:pt x="49612" y="271068"/>
                  </a:lnTo>
                  <a:lnTo>
                    <a:pt x="47233" y="304537"/>
                  </a:lnTo>
                  <a:lnTo>
                    <a:pt x="44852" y="338756"/>
                  </a:lnTo>
                  <a:lnTo>
                    <a:pt x="42472" y="373474"/>
                  </a:lnTo>
                  <a:lnTo>
                    <a:pt x="40091" y="408527"/>
                  </a:lnTo>
                  <a:lnTo>
                    <a:pt x="37710" y="444595"/>
                  </a:lnTo>
                  <a:lnTo>
                    <a:pt x="35329" y="481340"/>
                  </a:lnTo>
                  <a:lnTo>
                    <a:pt x="32948" y="518537"/>
                  </a:lnTo>
                  <a:lnTo>
                    <a:pt x="31361" y="556035"/>
                  </a:lnTo>
                  <a:lnTo>
                    <a:pt x="30302" y="593734"/>
                  </a:lnTo>
                  <a:lnTo>
                    <a:pt x="29597" y="631566"/>
                  </a:lnTo>
                  <a:lnTo>
                    <a:pt x="28333" y="668694"/>
                  </a:lnTo>
                  <a:lnTo>
                    <a:pt x="26696" y="705352"/>
                  </a:lnTo>
                  <a:lnTo>
                    <a:pt x="24811" y="741697"/>
                  </a:lnTo>
                  <a:lnTo>
                    <a:pt x="23555" y="776246"/>
                  </a:lnTo>
                  <a:lnTo>
                    <a:pt x="22717" y="809597"/>
                  </a:lnTo>
                  <a:lnTo>
                    <a:pt x="22159" y="842150"/>
                  </a:lnTo>
                  <a:lnTo>
                    <a:pt x="21787" y="873377"/>
                  </a:lnTo>
                  <a:lnTo>
                    <a:pt x="21538" y="903720"/>
                  </a:lnTo>
                  <a:lnTo>
                    <a:pt x="21373" y="933474"/>
                  </a:lnTo>
                  <a:lnTo>
                    <a:pt x="20469" y="961247"/>
                  </a:lnTo>
                  <a:lnTo>
                    <a:pt x="19072" y="987700"/>
                  </a:lnTo>
                  <a:lnTo>
                    <a:pt x="17348" y="1013273"/>
                  </a:lnTo>
                  <a:lnTo>
                    <a:pt x="16198" y="1035878"/>
                  </a:lnTo>
                  <a:lnTo>
                    <a:pt x="15431" y="1056504"/>
                  </a:lnTo>
                  <a:lnTo>
                    <a:pt x="14920" y="1075811"/>
                  </a:lnTo>
                  <a:lnTo>
                    <a:pt x="12236" y="1107846"/>
                  </a:lnTo>
                  <a:lnTo>
                    <a:pt x="8397" y="1133726"/>
                  </a:lnTo>
                  <a:lnTo>
                    <a:pt x="1581" y="1167626"/>
                  </a:lnTo>
                  <a:lnTo>
                    <a:pt x="0" y="1186052"/>
                  </a:lnTo>
                  <a:lnTo>
                    <a:pt x="1458" y="1188370"/>
                  </a:lnTo>
                  <a:lnTo>
                    <a:pt x="4017" y="1189915"/>
                  </a:lnTo>
                  <a:lnTo>
                    <a:pt x="13898" y="119300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SMARTInkShape-Group187"/>
          <p:cNvGrpSpPr/>
          <p:nvPr/>
        </p:nvGrpSpPr>
        <p:grpSpPr>
          <a:xfrm>
            <a:off x="2375031" y="1285875"/>
            <a:ext cx="2411283" cy="1150449"/>
            <a:chOff x="2375031" y="1285875"/>
            <a:chExt cx="2411283" cy="1150449"/>
          </a:xfrm>
        </p:grpSpPr>
        <p:sp>
          <p:nvSpPr>
            <p:cNvPr id="18" name="SMARTInkShape-601"/>
            <p:cNvSpPr/>
            <p:nvPr/>
          </p:nvSpPr>
          <p:spPr>
            <a:xfrm>
              <a:off x="4086225" y="1285875"/>
              <a:ext cx="258894" cy="558552"/>
            </a:xfrm>
            <a:custGeom>
              <a:avLst/>
              <a:gdLst/>
              <a:ahLst/>
              <a:cxnLst/>
              <a:rect l="0" t="0" r="0" b="0"/>
              <a:pathLst>
                <a:path w="258894" h="558552">
                  <a:moveTo>
                    <a:pt x="78581" y="0"/>
                  </a:moveTo>
                  <a:lnTo>
                    <a:pt x="77788" y="12200"/>
                  </a:lnTo>
                  <a:lnTo>
                    <a:pt x="72927" y="40951"/>
                  </a:lnTo>
                  <a:lnTo>
                    <a:pt x="71306" y="63444"/>
                  </a:lnTo>
                  <a:lnTo>
                    <a:pt x="67939" y="91962"/>
                  </a:lnTo>
                  <a:lnTo>
                    <a:pt x="61681" y="125274"/>
                  </a:lnTo>
                  <a:lnTo>
                    <a:pt x="57789" y="143047"/>
                  </a:lnTo>
                  <a:lnTo>
                    <a:pt x="54401" y="161246"/>
                  </a:lnTo>
                  <a:lnTo>
                    <a:pt x="51349" y="179729"/>
                  </a:lnTo>
                  <a:lnTo>
                    <a:pt x="48520" y="198400"/>
                  </a:lnTo>
                  <a:lnTo>
                    <a:pt x="45841" y="217992"/>
                  </a:lnTo>
                  <a:lnTo>
                    <a:pt x="43260" y="238197"/>
                  </a:lnTo>
                  <a:lnTo>
                    <a:pt x="40746" y="258810"/>
                  </a:lnTo>
                  <a:lnTo>
                    <a:pt x="37483" y="278903"/>
                  </a:lnTo>
                  <a:lnTo>
                    <a:pt x="33720" y="298648"/>
                  </a:lnTo>
                  <a:lnTo>
                    <a:pt x="29624" y="318161"/>
                  </a:lnTo>
                  <a:lnTo>
                    <a:pt x="26099" y="337520"/>
                  </a:lnTo>
                  <a:lnTo>
                    <a:pt x="22956" y="356776"/>
                  </a:lnTo>
                  <a:lnTo>
                    <a:pt x="20066" y="375963"/>
                  </a:lnTo>
                  <a:lnTo>
                    <a:pt x="17346" y="394311"/>
                  </a:lnTo>
                  <a:lnTo>
                    <a:pt x="12207" y="429514"/>
                  </a:lnTo>
                  <a:lnTo>
                    <a:pt x="9394" y="461564"/>
                  </a:lnTo>
                  <a:lnTo>
                    <a:pt x="7350" y="490096"/>
                  </a:lnTo>
                  <a:lnTo>
                    <a:pt x="2531" y="523215"/>
                  </a:lnTo>
                  <a:lnTo>
                    <a:pt x="1543" y="546875"/>
                  </a:lnTo>
                  <a:lnTo>
                    <a:pt x="4126" y="556057"/>
                  </a:lnTo>
                  <a:lnTo>
                    <a:pt x="5131" y="558030"/>
                  </a:lnTo>
                  <a:lnTo>
                    <a:pt x="5802" y="558551"/>
                  </a:lnTo>
                  <a:lnTo>
                    <a:pt x="6250" y="558105"/>
                  </a:lnTo>
                  <a:lnTo>
                    <a:pt x="14797" y="529784"/>
                  </a:lnTo>
                  <a:lnTo>
                    <a:pt x="20070" y="507716"/>
                  </a:lnTo>
                  <a:lnTo>
                    <a:pt x="27706" y="479387"/>
                  </a:lnTo>
                  <a:lnTo>
                    <a:pt x="38507" y="446159"/>
                  </a:lnTo>
                  <a:lnTo>
                    <a:pt x="50452" y="411018"/>
                  </a:lnTo>
                  <a:lnTo>
                    <a:pt x="61052" y="376879"/>
                  </a:lnTo>
                  <a:lnTo>
                    <a:pt x="75288" y="343185"/>
                  </a:lnTo>
                  <a:lnTo>
                    <a:pt x="92199" y="312070"/>
                  </a:lnTo>
                  <a:lnTo>
                    <a:pt x="119570" y="278291"/>
                  </a:lnTo>
                  <a:lnTo>
                    <a:pt x="138338" y="263650"/>
                  </a:lnTo>
                  <a:lnTo>
                    <a:pt x="159379" y="258201"/>
                  </a:lnTo>
                  <a:lnTo>
                    <a:pt x="170547" y="257859"/>
                  </a:lnTo>
                  <a:lnTo>
                    <a:pt x="189305" y="263829"/>
                  </a:lnTo>
                  <a:lnTo>
                    <a:pt x="206373" y="276007"/>
                  </a:lnTo>
                  <a:lnTo>
                    <a:pt x="232245" y="305970"/>
                  </a:lnTo>
                  <a:lnTo>
                    <a:pt x="245037" y="331249"/>
                  </a:lnTo>
                  <a:lnTo>
                    <a:pt x="253897" y="358359"/>
                  </a:lnTo>
                  <a:lnTo>
                    <a:pt x="258893" y="386283"/>
                  </a:lnTo>
                  <a:lnTo>
                    <a:pt x="258468" y="414569"/>
                  </a:lnTo>
                  <a:lnTo>
                    <a:pt x="251399" y="440899"/>
                  </a:lnTo>
                  <a:lnTo>
                    <a:pt x="238733" y="465036"/>
                  </a:lnTo>
                  <a:lnTo>
                    <a:pt x="209289" y="495682"/>
                  </a:lnTo>
                  <a:lnTo>
                    <a:pt x="174636" y="518608"/>
                  </a:lnTo>
                  <a:lnTo>
                    <a:pt x="148260" y="527620"/>
                  </a:lnTo>
                  <a:lnTo>
                    <a:pt x="120662" y="534270"/>
                  </a:lnTo>
                  <a:lnTo>
                    <a:pt x="93315" y="538285"/>
                  </a:lnTo>
                  <a:lnTo>
                    <a:pt x="67932" y="537423"/>
                  </a:lnTo>
                  <a:lnTo>
                    <a:pt x="35121" y="532475"/>
                  </a:lnTo>
                  <a:lnTo>
                    <a:pt x="0" y="52149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602"/>
            <p:cNvSpPr/>
            <p:nvPr/>
          </p:nvSpPr>
          <p:spPr>
            <a:xfrm>
              <a:off x="4496696" y="1550837"/>
              <a:ext cx="289618" cy="327970"/>
            </a:xfrm>
            <a:custGeom>
              <a:avLst/>
              <a:gdLst/>
              <a:ahLst/>
              <a:cxnLst/>
              <a:rect l="0" t="0" r="0" b="0"/>
              <a:pathLst>
                <a:path w="289618" h="327970">
                  <a:moveTo>
                    <a:pt x="132454" y="92226"/>
                  </a:moveTo>
                  <a:lnTo>
                    <a:pt x="138157" y="85729"/>
                  </a:lnTo>
                  <a:lnTo>
                    <a:pt x="144639" y="72750"/>
                  </a:lnTo>
                  <a:lnTo>
                    <a:pt x="152380" y="51089"/>
                  </a:lnTo>
                  <a:lnTo>
                    <a:pt x="162788" y="33117"/>
                  </a:lnTo>
                  <a:lnTo>
                    <a:pt x="167463" y="6684"/>
                  </a:lnTo>
                  <a:lnTo>
                    <a:pt x="166906" y="4241"/>
                  </a:lnTo>
                  <a:lnTo>
                    <a:pt x="165741" y="2613"/>
                  </a:lnTo>
                  <a:lnTo>
                    <a:pt x="164170" y="1528"/>
                  </a:lnTo>
                  <a:lnTo>
                    <a:pt x="160309" y="322"/>
                  </a:lnTo>
                  <a:lnTo>
                    <a:pt x="158168" y="0"/>
                  </a:lnTo>
                  <a:lnTo>
                    <a:pt x="130583" y="9356"/>
                  </a:lnTo>
                  <a:lnTo>
                    <a:pt x="100027" y="30738"/>
                  </a:lnTo>
                  <a:lnTo>
                    <a:pt x="82323" y="47435"/>
                  </a:lnTo>
                  <a:lnTo>
                    <a:pt x="61225" y="76023"/>
                  </a:lnTo>
                  <a:lnTo>
                    <a:pt x="40736" y="105662"/>
                  </a:lnTo>
                  <a:lnTo>
                    <a:pt x="22634" y="135503"/>
                  </a:lnTo>
                  <a:lnTo>
                    <a:pt x="9298" y="167287"/>
                  </a:lnTo>
                  <a:lnTo>
                    <a:pt x="2312" y="195701"/>
                  </a:lnTo>
                  <a:lnTo>
                    <a:pt x="0" y="220765"/>
                  </a:lnTo>
                  <a:lnTo>
                    <a:pt x="3162" y="251931"/>
                  </a:lnTo>
                  <a:lnTo>
                    <a:pt x="6993" y="268775"/>
                  </a:lnTo>
                  <a:lnTo>
                    <a:pt x="11507" y="274219"/>
                  </a:lnTo>
                  <a:lnTo>
                    <a:pt x="24990" y="280268"/>
                  </a:lnTo>
                  <a:lnTo>
                    <a:pt x="50430" y="279881"/>
                  </a:lnTo>
                  <a:lnTo>
                    <a:pt x="81869" y="263362"/>
                  </a:lnTo>
                  <a:lnTo>
                    <a:pt x="112527" y="234566"/>
                  </a:lnTo>
                  <a:lnTo>
                    <a:pt x="132064" y="210257"/>
                  </a:lnTo>
                  <a:lnTo>
                    <a:pt x="150537" y="184371"/>
                  </a:lnTo>
                  <a:lnTo>
                    <a:pt x="166685" y="159637"/>
                  </a:lnTo>
                  <a:lnTo>
                    <a:pt x="185371" y="127193"/>
                  </a:lnTo>
                  <a:lnTo>
                    <a:pt x="200204" y="100779"/>
                  </a:lnTo>
                  <a:lnTo>
                    <a:pt x="205692" y="96027"/>
                  </a:lnTo>
                  <a:lnTo>
                    <a:pt x="206679" y="96347"/>
                  </a:lnTo>
                  <a:lnTo>
                    <a:pt x="206544" y="98148"/>
                  </a:lnTo>
                  <a:lnTo>
                    <a:pt x="205070" y="105970"/>
                  </a:lnTo>
                  <a:lnTo>
                    <a:pt x="204124" y="136862"/>
                  </a:lnTo>
                  <a:lnTo>
                    <a:pt x="206077" y="168422"/>
                  </a:lnTo>
                  <a:lnTo>
                    <a:pt x="210419" y="194353"/>
                  </a:lnTo>
                  <a:lnTo>
                    <a:pt x="217641" y="221753"/>
                  </a:lnTo>
                  <a:lnTo>
                    <a:pt x="226142" y="247689"/>
                  </a:lnTo>
                  <a:lnTo>
                    <a:pt x="241969" y="282487"/>
                  </a:lnTo>
                  <a:lnTo>
                    <a:pt x="255740" y="301405"/>
                  </a:lnTo>
                  <a:lnTo>
                    <a:pt x="289617" y="32796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603"/>
            <p:cNvSpPr/>
            <p:nvPr/>
          </p:nvSpPr>
          <p:spPr>
            <a:xfrm>
              <a:off x="2375031" y="1486986"/>
              <a:ext cx="251671" cy="949338"/>
            </a:xfrm>
            <a:custGeom>
              <a:avLst/>
              <a:gdLst/>
              <a:ahLst/>
              <a:cxnLst/>
              <a:rect l="0" t="0" r="0" b="0"/>
              <a:pathLst>
                <a:path w="251671" h="949338">
                  <a:moveTo>
                    <a:pt x="46700" y="48920"/>
                  </a:moveTo>
                  <a:lnTo>
                    <a:pt x="44584" y="83169"/>
                  </a:lnTo>
                  <a:lnTo>
                    <a:pt x="40997" y="107004"/>
                  </a:lnTo>
                  <a:lnTo>
                    <a:pt x="36757" y="141410"/>
                  </a:lnTo>
                  <a:lnTo>
                    <a:pt x="34515" y="162968"/>
                  </a:lnTo>
                  <a:lnTo>
                    <a:pt x="32227" y="186865"/>
                  </a:lnTo>
                  <a:lnTo>
                    <a:pt x="29908" y="212321"/>
                  </a:lnTo>
                  <a:lnTo>
                    <a:pt x="27568" y="240404"/>
                  </a:lnTo>
                  <a:lnTo>
                    <a:pt x="25214" y="270239"/>
                  </a:lnTo>
                  <a:lnTo>
                    <a:pt x="22851" y="301241"/>
                  </a:lnTo>
                  <a:lnTo>
                    <a:pt x="20482" y="334609"/>
                  </a:lnTo>
                  <a:lnTo>
                    <a:pt x="18109" y="369554"/>
                  </a:lnTo>
                  <a:lnTo>
                    <a:pt x="15733" y="405551"/>
                  </a:lnTo>
                  <a:lnTo>
                    <a:pt x="13355" y="441456"/>
                  </a:lnTo>
                  <a:lnTo>
                    <a:pt x="10977" y="477298"/>
                  </a:lnTo>
                  <a:lnTo>
                    <a:pt x="8597" y="513099"/>
                  </a:lnTo>
                  <a:lnTo>
                    <a:pt x="7011" y="548873"/>
                  </a:lnTo>
                  <a:lnTo>
                    <a:pt x="5953" y="584628"/>
                  </a:lnTo>
                  <a:lnTo>
                    <a:pt x="5248" y="620371"/>
                  </a:lnTo>
                  <a:lnTo>
                    <a:pt x="3984" y="653725"/>
                  </a:lnTo>
                  <a:lnTo>
                    <a:pt x="2348" y="685486"/>
                  </a:lnTo>
                  <a:lnTo>
                    <a:pt x="463" y="716185"/>
                  </a:lnTo>
                  <a:lnTo>
                    <a:pt x="0" y="743795"/>
                  </a:lnTo>
                  <a:lnTo>
                    <a:pt x="486" y="769345"/>
                  </a:lnTo>
                  <a:lnTo>
                    <a:pt x="1603" y="793522"/>
                  </a:lnTo>
                  <a:lnTo>
                    <a:pt x="2348" y="815990"/>
                  </a:lnTo>
                  <a:lnTo>
                    <a:pt x="2845" y="837319"/>
                  </a:lnTo>
                  <a:lnTo>
                    <a:pt x="3176" y="857888"/>
                  </a:lnTo>
                  <a:lnTo>
                    <a:pt x="5660" y="891326"/>
                  </a:lnTo>
                  <a:lnTo>
                    <a:pt x="9405" y="926114"/>
                  </a:lnTo>
                  <a:lnTo>
                    <a:pt x="11075" y="939640"/>
                  </a:lnTo>
                  <a:lnTo>
                    <a:pt x="14462" y="948298"/>
                  </a:lnTo>
                  <a:lnTo>
                    <a:pt x="15683" y="949337"/>
                  </a:lnTo>
                  <a:lnTo>
                    <a:pt x="16497" y="948442"/>
                  </a:lnTo>
                  <a:lnTo>
                    <a:pt x="17643" y="933247"/>
                  </a:lnTo>
                  <a:lnTo>
                    <a:pt x="17911" y="911854"/>
                  </a:lnTo>
                  <a:lnTo>
                    <a:pt x="18030" y="881180"/>
                  </a:lnTo>
                  <a:lnTo>
                    <a:pt x="18062" y="861729"/>
                  </a:lnTo>
                  <a:lnTo>
                    <a:pt x="18083" y="840030"/>
                  </a:lnTo>
                  <a:lnTo>
                    <a:pt x="18097" y="816833"/>
                  </a:lnTo>
                  <a:lnTo>
                    <a:pt x="18106" y="790256"/>
                  </a:lnTo>
                  <a:lnTo>
                    <a:pt x="18113" y="761425"/>
                  </a:lnTo>
                  <a:lnTo>
                    <a:pt x="18117" y="731092"/>
                  </a:lnTo>
                  <a:lnTo>
                    <a:pt x="17326" y="698170"/>
                  </a:lnTo>
                  <a:lnTo>
                    <a:pt x="16005" y="663522"/>
                  </a:lnTo>
                  <a:lnTo>
                    <a:pt x="14331" y="627724"/>
                  </a:lnTo>
                  <a:lnTo>
                    <a:pt x="13214" y="591158"/>
                  </a:lnTo>
                  <a:lnTo>
                    <a:pt x="12470" y="554081"/>
                  </a:lnTo>
                  <a:lnTo>
                    <a:pt x="11974" y="516663"/>
                  </a:lnTo>
                  <a:lnTo>
                    <a:pt x="11643" y="479017"/>
                  </a:lnTo>
                  <a:lnTo>
                    <a:pt x="11423" y="441220"/>
                  </a:lnTo>
                  <a:lnTo>
                    <a:pt x="11275" y="403322"/>
                  </a:lnTo>
                  <a:lnTo>
                    <a:pt x="11971" y="366945"/>
                  </a:lnTo>
                  <a:lnTo>
                    <a:pt x="13229" y="331580"/>
                  </a:lnTo>
                  <a:lnTo>
                    <a:pt x="14861" y="296892"/>
                  </a:lnTo>
                  <a:lnTo>
                    <a:pt x="16743" y="265034"/>
                  </a:lnTo>
                  <a:lnTo>
                    <a:pt x="18791" y="235065"/>
                  </a:lnTo>
                  <a:lnTo>
                    <a:pt x="20950" y="206354"/>
                  </a:lnTo>
                  <a:lnTo>
                    <a:pt x="23977" y="179276"/>
                  </a:lnTo>
                  <a:lnTo>
                    <a:pt x="27583" y="153287"/>
                  </a:lnTo>
                  <a:lnTo>
                    <a:pt x="31574" y="128023"/>
                  </a:lnTo>
                  <a:lnTo>
                    <a:pt x="36616" y="106418"/>
                  </a:lnTo>
                  <a:lnTo>
                    <a:pt x="42359" y="87252"/>
                  </a:lnTo>
                  <a:lnTo>
                    <a:pt x="55883" y="54844"/>
                  </a:lnTo>
                  <a:lnTo>
                    <a:pt x="72477" y="29857"/>
                  </a:lnTo>
                  <a:lnTo>
                    <a:pt x="103462" y="5525"/>
                  </a:lnTo>
                  <a:lnTo>
                    <a:pt x="126167" y="0"/>
                  </a:lnTo>
                  <a:lnTo>
                    <a:pt x="149488" y="1778"/>
                  </a:lnTo>
                  <a:lnTo>
                    <a:pt x="173081" y="10506"/>
                  </a:lnTo>
                  <a:lnTo>
                    <a:pt x="208677" y="36392"/>
                  </a:lnTo>
                  <a:lnTo>
                    <a:pt x="226111" y="60021"/>
                  </a:lnTo>
                  <a:lnTo>
                    <a:pt x="238357" y="87985"/>
                  </a:lnTo>
                  <a:lnTo>
                    <a:pt x="246446" y="121580"/>
                  </a:lnTo>
                  <a:lnTo>
                    <a:pt x="248920" y="139429"/>
                  </a:lnTo>
                  <a:lnTo>
                    <a:pt x="250570" y="157678"/>
                  </a:lnTo>
                  <a:lnTo>
                    <a:pt x="251670" y="176194"/>
                  </a:lnTo>
                  <a:lnTo>
                    <a:pt x="250022" y="194888"/>
                  </a:lnTo>
                  <a:lnTo>
                    <a:pt x="246542" y="213701"/>
                  </a:lnTo>
                  <a:lnTo>
                    <a:pt x="241840" y="232593"/>
                  </a:lnTo>
                  <a:lnTo>
                    <a:pt x="226033" y="266284"/>
                  </a:lnTo>
                  <a:lnTo>
                    <a:pt x="205779" y="297132"/>
                  </a:lnTo>
                  <a:lnTo>
                    <a:pt x="183548" y="326718"/>
                  </a:lnTo>
                  <a:lnTo>
                    <a:pt x="158321" y="351509"/>
                  </a:lnTo>
                  <a:lnTo>
                    <a:pt x="131235" y="372316"/>
                  </a:lnTo>
                  <a:lnTo>
                    <a:pt x="103321" y="389502"/>
                  </a:lnTo>
                  <a:lnTo>
                    <a:pt x="68416" y="404980"/>
                  </a:lnTo>
                  <a:lnTo>
                    <a:pt x="50002" y="407459"/>
                  </a:lnTo>
                  <a:lnTo>
                    <a:pt x="34674" y="405121"/>
                  </a:lnTo>
                  <a:lnTo>
                    <a:pt x="10982" y="39182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604"/>
            <p:cNvSpPr/>
            <p:nvPr/>
          </p:nvSpPr>
          <p:spPr>
            <a:xfrm>
              <a:off x="3636169" y="1602179"/>
              <a:ext cx="228601" cy="280452"/>
            </a:xfrm>
            <a:custGeom>
              <a:avLst/>
              <a:gdLst/>
              <a:ahLst/>
              <a:cxnLst/>
              <a:rect l="0" t="0" r="0" b="0"/>
              <a:pathLst>
                <a:path w="228601" h="280452">
                  <a:moveTo>
                    <a:pt x="0" y="162327"/>
                  </a:moveTo>
                  <a:lnTo>
                    <a:pt x="33043" y="161534"/>
                  </a:lnTo>
                  <a:lnTo>
                    <a:pt x="65647" y="154556"/>
                  </a:lnTo>
                  <a:lnTo>
                    <a:pt x="91153" y="145737"/>
                  </a:lnTo>
                  <a:lnTo>
                    <a:pt x="124897" y="124743"/>
                  </a:lnTo>
                  <a:lnTo>
                    <a:pt x="155639" y="97665"/>
                  </a:lnTo>
                  <a:lnTo>
                    <a:pt x="171881" y="75699"/>
                  </a:lnTo>
                  <a:lnTo>
                    <a:pt x="179050" y="58474"/>
                  </a:lnTo>
                  <a:lnTo>
                    <a:pt x="180648" y="42351"/>
                  </a:lnTo>
                  <a:lnTo>
                    <a:pt x="177920" y="28042"/>
                  </a:lnTo>
                  <a:lnTo>
                    <a:pt x="171414" y="16391"/>
                  </a:lnTo>
                  <a:lnTo>
                    <a:pt x="158828" y="4699"/>
                  </a:lnTo>
                  <a:lnTo>
                    <a:pt x="147584" y="989"/>
                  </a:lnTo>
                  <a:lnTo>
                    <a:pt x="141252" y="0"/>
                  </a:lnTo>
                  <a:lnTo>
                    <a:pt x="135443" y="928"/>
                  </a:lnTo>
                  <a:lnTo>
                    <a:pt x="124755" y="6192"/>
                  </a:lnTo>
                  <a:lnTo>
                    <a:pt x="92364" y="36932"/>
                  </a:lnTo>
                  <a:lnTo>
                    <a:pt x="67986" y="72470"/>
                  </a:lnTo>
                  <a:lnTo>
                    <a:pt x="56568" y="104394"/>
                  </a:lnTo>
                  <a:lnTo>
                    <a:pt x="55039" y="129435"/>
                  </a:lnTo>
                  <a:lnTo>
                    <a:pt x="57005" y="155646"/>
                  </a:lnTo>
                  <a:lnTo>
                    <a:pt x="60525" y="180525"/>
                  </a:lnTo>
                  <a:lnTo>
                    <a:pt x="66852" y="204811"/>
                  </a:lnTo>
                  <a:lnTo>
                    <a:pt x="81456" y="238680"/>
                  </a:lnTo>
                  <a:lnTo>
                    <a:pt x="100864" y="264590"/>
                  </a:lnTo>
                  <a:lnTo>
                    <a:pt x="107724" y="270984"/>
                  </a:lnTo>
                  <a:lnTo>
                    <a:pt x="123813" y="278088"/>
                  </a:lnTo>
                  <a:lnTo>
                    <a:pt x="141547" y="280451"/>
                  </a:lnTo>
                  <a:lnTo>
                    <a:pt x="160012" y="278856"/>
                  </a:lnTo>
                  <a:lnTo>
                    <a:pt x="188257" y="265911"/>
                  </a:lnTo>
                  <a:lnTo>
                    <a:pt x="218162" y="232765"/>
                  </a:lnTo>
                  <a:lnTo>
                    <a:pt x="228600" y="21947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605"/>
            <p:cNvSpPr/>
            <p:nvPr/>
          </p:nvSpPr>
          <p:spPr>
            <a:xfrm>
              <a:off x="3168919" y="1535906"/>
              <a:ext cx="281513" cy="377137"/>
            </a:xfrm>
            <a:custGeom>
              <a:avLst/>
              <a:gdLst/>
              <a:ahLst/>
              <a:cxnLst/>
              <a:rect l="0" t="0" r="0" b="0"/>
              <a:pathLst>
                <a:path w="281513" h="377137">
                  <a:moveTo>
                    <a:pt x="60056" y="0"/>
                  </a:moveTo>
                  <a:lnTo>
                    <a:pt x="59262" y="13773"/>
                  </a:lnTo>
                  <a:lnTo>
                    <a:pt x="50169" y="45495"/>
                  </a:lnTo>
                  <a:lnTo>
                    <a:pt x="42168" y="74195"/>
                  </a:lnTo>
                  <a:lnTo>
                    <a:pt x="33320" y="108117"/>
                  </a:lnTo>
                  <a:lnTo>
                    <a:pt x="24096" y="142244"/>
                  </a:lnTo>
                  <a:lnTo>
                    <a:pt x="15499" y="175932"/>
                  </a:lnTo>
                  <a:lnTo>
                    <a:pt x="9032" y="209425"/>
                  </a:lnTo>
                  <a:lnTo>
                    <a:pt x="3512" y="242832"/>
                  </a:lnTo>
                  <a:lnTo>
                    <a:pt x="0" y="274613"/>
                  </a:lnTo>
                  <a:lnTo>
                    <a:pt x="1086" y="301967"/>
                  </a:lnTo>
                  <a:lnTo>
                    <a:pt x="9951" y="335887"/>
                  </a:lnTo>
                  <a:lnTo>
                    <a:pt x="22632" y="358461"/>
                  </a:lnTo>
                  <a:lnTo>
                    <a:pt x="40236" y="375204"/>
                  </a:lnTo>
                  <a:lnTo>
                    <a:pt x="47637" y="377136"/>
                  </a:lnTo>
                  <a:lnTo>
                    <a:pt x="64326" y="375049"/>
                  </a:lnTo>
                  <a:lnTo>
                    <a:pt x="87780" y="361157"/>
                  </a:lnTo>
                  <a:lnTo>
                    <a:pt x="113602" y="330583"/>
                  </a:lnTo>
                  <a:lnTo>
                    <a:pt x="129892" y="300649"/>
                  </a:lnTo>
                  <a:lnTo>
                    <a:pt x="145069" y="266178"/>
                  </a:lnTo>
                  <a:lnTo>
                    <a:pt x="152450" y="248096"/>
                  </a:lnTo>
                  <a:lnTo>
                    <a:pt x="159752" y="229691"/>
                  </a:lnTo>
                  <a:lnTo>
                    <a:pt x="166208" y="211071"/>
                  </a:lnTo>
                  <a:lnTo>
                    <a:pt x="172099" y="192308"/>
                  </a:lnTo>
                  <a:lnTo>
                    <a:pt x="177614" y="173449"/>
                  </a:lnTo>
                  <a:lnTo>
                    <a:pt x="182084" y="155320"/>
                  </a:lnTo>
                  <a:lnTo>
                    <a:pt x="189168" y="120361"/>
                  </a:lnTo>
                  <a:lnTo>
                    <a:pt x="194962" y="92652"/>
                  </a:lnTo>
                  <a:lnTo>
                    <a:pt x="202686" y="61319"/>
                  </a:lnTo>
                  <a:lnTo>
                    <a:pt x="207886" y="45421"/>
                  </a:lnTo>
                  <a:lnTo>
                    <a:pt x="208616" y="44568"/>
                  </a:lnTo>
                  <a:lnTo>
                    <a:pt x="209102" y="45587"/>
                  </a:lnTo>
                  <a:lnTo>
                    <a:pt x="209643" y="50953"/>
                  </a:lnTo>
                  <a:lnTo>
                    <a:pt x="205080" y="85236"/>
                  </a:lnTo>
                  <a:lnTo>
                    <a:pt x="203886" y="110114"/>
                  </a:lnTo>
                  <a:lnTo>
                    <a:pt x="201239" y="139163"/>
                  </a:lnTo>
                  <a:lnTo>
                    <a:pt x="199004" y="169800"/>
                  </a:lnTo>
                  <a:lnTo>
                    <a:pt x="200656" y="199292"/>
                  </a:lnTo>
                  <a:lnTo>
                    <a:pt x="201920" y="228274"/>
                  </a:lnTo>
                  <a:lnTo>
                    <a:pt x="203276" y="256237"/>
                  </a:lnTo>
                  <a:lnTo>
                    <a:pt x="206524" y="281894"/>
                  </a:lnTo>
                  <a:lnTo>
                    <a:pt x="216608" y="311066"/>
                  </a:lnTo>
                  <a:lnTo>
                    <a:pt x="225149" y="322931"/>
                  </a:lnTo>
                  <a:lnTo>
                    <a:pt x="229649" y="327206"/>
                  </a:lnTo>
                  <a:lnTo>
                    <a:pt x="235031" y="329262"/>
                  </a:lnTo>
                  <a:lnTo>
                    <a:pt x="247360" y="329431"/>
                  </a:lnTo>
                  <a:lnTo>
                    <a:pt x="281512" y="31432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606"/>
            <p:cNvSpPr/>
            <p:nvPr/>
          </p:nvSpPr>
          <p:spPr>
            <a:xfrm>
              <a:off x="2786064" y="1536200"/>
              <a:ext cx="214312" cy="411172"/>
            </a:xfrm>
            <a:custGeom>
              <a:avLst/>
              <a:gdLst/>
              <a:ahLst/>
              <a:cxnLst/>
              <a:rect l="0" t="0" r="0" b="0"/>
              <a:pathLst>
                <a:path w="214312" h="411172">
                  <a:moveTo>
                    <a:pt x="28574" y="6850"/>
                  </a:moveTo>
                  <a:lnTo>
                    <a:pt x="28574" y="0"/>
                  </a:lnTo>
                  <a:lnTo>
                    <a:pt x="27780" y="13496"/>
                  </a:lnTo>
                  <a:lnTo>
                    <a:pt x="22919" y="40971"/>
                  </a:lnTo>
                  <a:lnTo>
                    <a:pt x="22092" y="63290"/>
                  </a:lnTo>
                  <a:lnTo>
                    <a:pt x="21724" y="91730"/>
                  </a:lnTo>
                  <a:lnTo>
                    <a:pt x="19444" y="125008"/>
                  </a:lnTo>
                  <a:lnTo>
                    <a:pt x="17725" y="142772"/>
                  </a:lnTo>
                  <a:lnTo>
                    <a:pt x="15785" y="160965"/>
                  </a:lnTo>
                  <a:lnTo>
                    <a:pt x="13698" y="179443"/>
                  </a:lnTo>
                  <a:lnTo>
                    <a:pt x="11513" y="198112"/>
                  </a:lnTo>
                  <a:lnTo>
                    <a:pt x="10056" y="216908"/>
                  </a:lnTo>
                  <a:lnTo>
                    <a:pt x="9085" y="235789"/>
                  </a:lnTo>
                  <a:lnTo>
                    <a:pt x="8437" y="254726"/>
                  </a:lnTo>
                  <a:lnTo>
                    <a:pt x="7212" y="272907"/>
                  </a:lnTo>
                  <a:lnTo>
                    <a:pt x="3734" y="307924"/>
                  </a:lnTo>
                  <a:lnTo>
                    <a:pt x="1658" y="337776"/>
                  </a:lnTo>
                  <a:lnTo>
                    <a:pt x="736" y="363478"/>
                  </a:lnTo>
                  <a:lnTo>
                    <a:pt x="217" y="393417"/>
                  </a:lnTo>
                  <a:lnTo>
                    <a:pt x="27" y="411171"/>
                  </a:lnTo>
                  <a:lnTo>
                    <a:pt x="1" y="376377"/>
                  </a:lnTo>
                  <a:lnTo>
                    <a:pt x="0" y="352853"/>
                  </a:lnTo>
                  <a:lnTo>
                    <a:pt x="793" y="324935"/>
                  </a:lnTo>
                  <a:lnTo>
                    <a:pt x="3791" y="291361"/>
                  </a:lnTo>
                  <a:lnTo>
                    <a:pt x="4908" y="273518"/>
                  </a:lnTo>
                  <a:lnTo>
                    <a:pt x="5653" y="255272"/>
                  </a:lnTo>
                  <a:lnTo>
                    <a:pt x="6149" y="236759"/>
                  </a:lnTo>
                  <a:lnTo>
                    <a:pt x="8068" y="218066"/>
                  </a:lnTo>
                  <a:lnTo>
                    <a:pt x="10934" y="199255"/>
                  </a:lnTo>
                  <a:lnTo>
                    <a:pt x="14433" y="180363"/>
                  </a:lnTo>
                  <a:lnTo>
                    <a:pt x="22553" y="146673"/>
                  </a:lnTo>
                  <a:lnTo>
                    <a:pt x="32248" y="116619"/>
                  </a:lnTo>
                  <a:lnTo>
                    <a:pt x="44494" y="90032"/>
                  </a:lnTo>
                  <a:lnTo>
                    <a:pt x="64776" y="56544"/>
                  </a:lnTo>
                  <a:lnTo>
                    <a:pt x="89659" y="34098"/>
                  </a:lnTo>
                  <a:lnTo>
                    <a:pt x="113348" y="21185"/>
                  </a:lnTo>
                  <a:lnTo>
                    <a:pt x="135448" y="16124"/>
                  </a:lnTo>
                  <a:lnTo>
                    <a:pt x="160870" y="18417"/>
                  </a:lnTo>
                  <a:lnTo>
                    <a:pt x="194649" y="32370"/>
                  </a:lnTo>
                  <a:lnTo>
                    <a:pt x="203899" y="35314"/>
                  </a:lnTo>
                  <a:lnTo>
                    <a:pt x="214311" y="4256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93782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door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1752600"/>
            <a:ext cx="3733800" cy="4422559"/>
          </a:xfrm>
        </p:spPr>
      </p:pic>
      <p:grpSp>
        <p:nvGrpSpPr>
          <p:cNvPr id="24" name="SMARTInkShape-Group188"/>
          <p:cNvGrpSpPr/>
          <p:nvPr/>
        </p:nvGrpSpPr>
        <p:grpSpPr>
          <a:xfrm>
            <a:off x="559028" y="321469"/>
            <a:ext cx="2191317" cy="2107403"/>
            <a:chOff x="559028" y="321469"/>
            <a:chExt cx="2191317" cy="2107403"/>
          </a:xfrm>
        </p:grpSpPr>
        <p:sp>
          <p:nvSpPr>
            <p:cNvPr id="15" name="SMARTInkShape-607"/>
            <p:cNvSpPr/>
            <p:nvPr/>
          </p:nvSpPr>
          <p:spPr>
            <a:xfrm>
              <a:off x="916779" y="618183"/>
              <a:ext cx="454822" cy="495638"/>
            </a:xfrm>
            <a:custGeom>
              <a:avLst/>
              <a:gdLst/>
              <a:ahLst/>
              <a:cxnLst/>
              <a:rect l="0" t="0" r="0" b="0"/>
              <a:pathLst>
                <a:path w="454822" h="495638">
                  <a:moveTo>
                    <a:pt x="233365" y="224780"/>
                  </a:moveTo>
                  <a:lnTo>
                    <a:pt x="235481" y="197233"/>
                  </a:lnTo>
                  <a:lnTo>
                    <a:pt x="239019" y="161584"/>
                  </a:lnTo>
                  <a:lnTo>
                    <a:pt x="239847" y="132399"/>
                  </a:lnTo>
                  <a:lnTo>
                    <a:pt x="240214" y="103553"/>
                  </a:lnTo>
                  <a:lnTo>
                    <a:pt x="240378" y="76974"/>
                  </a:lnTo>
                  <a:lnTo>
                    <a:pt x="238353" y="41814"/>
                  </a:lnTo>
                  <a:lnTo>
                    <a:pt x="233994" y="22812"/>
                  </a:lnTo>
                  <a:lnTo>
                    <a:pt x="226765" y="9074"/>
                  </a:lnTo>
                  <a:lnTo>
                    <a:pt x="218261" y="1911"/>
                  </a:lnTo>
                  <a:lnTo>
                    <a:pt x="213771" y="0"/>
                  </a:lnTo>
                  <a:lnTo>
                    <a:pt x="208396" y="314"/>
                  </a:lnTo>
                  <a:lnTo>
                    <a:pt x="196074" y="4896"/>
                  </a:lnTo>
                  <a:lnTo>
                    <a:pt x="168164" y="23986"/>
                  </a:lnTo>
                  <a:lnTo>
                    <a:pt x="138552" y="57335"/>
                  </a:lnTo>
                  <a:lnTo>
                    <a:pt x="117142" y="85801"/>
                  </a:lnTo>
                  <a:lnTo>
                    <a:pt x="95192" y="117768"/>
                  </a:lnTo>
                  <a:lnTo>
                    <a:pt x="74852" y="153142"/>
                  </a:lnTo>
                  <a:lnTo>
                    <a:pt x="64984" y="171465"/>
                  </a:lnTo>
                  <a:lnTo>
                    <a:pt x="55229" y="190030"/>
                  </a:lnTo>
                  <a:lnTo>
                    <a:pt x="45552" y="208757"/>
                  </a:lnTo>
                  <a:lnTo>
                    <a:pt x="36718" y="228385"/>
                  </a:lnTo>
                  <a:lnTo>
                    <a:pt x="28448" y="248615"/>
                  </a:lnTo>
                  <a:lnTo>
                    <a:pt x="20554" y="269245"/>
                  </a:lnTo>
                  <a:lnTo>
                    <a:pt x="14497" y="289348"/>
                  </a:lnTo>
                  <a:lnTo>
                    <a:pt x="9666" y="309100"/>
                  </a:lnTo>
                  <a:lnTo>
                    <a:pt x="5651" y="328618"/>
                  </a:lnTo>
                  <a:lnTo>
                    <a:pt x="2974" y="347187"/>
                  </a:lnTo>
                  <a:lnTo>
                    <a:pt x="0" y="382635"/>
                  </a:lnTo>
                  <a:lnTo>
                    <a:pt x="2912" y="414794"/>
                  </a:lnTo>
                  <a:lnTo>
                    <a:pt x="9497" y="443374"/>
                  </a:lnTo>
                  <a:lnTo>
                    <a:pt x="22924" y="475727"/>
                  </a:lnTo>
                  <a:lnTo>
                    <a:pt x="35060" y="490035"/>
                  </a:lnTo>
                  <a:lnTo>
                    <a:pt x="43218" y="493691"/>
                  </a:lnTo>
                  <a:lnTo>
                    <a:pt x="62866" y="495637"/>
                  </a:lnTo>
                  <a:lnTo>
                    <a:pt x="86944" y="487507"/>
                  </a:lnTo>
                  <a:lnTo>
                    <a:pt x="113520" y="470135"/>
                  </a:lnTo>
                  <a:lnTo>
                    <a:pt x="141207" y="441247"/>
                  </a:lnTo>
                  <a:lnTo>
                    <a:pt x="155257" y="423860"/>
                  </a:lnTo>
                  <a:lnTo>
                    <a:pt x="169387" y="405125"/>
                  </a:lnTo>
                  <a:lnTo>
                    <a:pt x="183569" y="385491"/>
                  </a:lnTo>
                  <a:lnTo>
                    <a:pt x="196993" y="365258"/>
                  </a:lnTo>
                  <a:lnTo>
                    <a:pt x="209910" y="344626"/>
                  </a:lnTo>
                  <a:lnTo>
                    <a:pt x="222491" y="323727"/>
                  </a:lnTo>
                  <a:lnTo>
                    <a:pt x="233259" y="303444"/>
                  </a:lnTo>
                  <a:lnTo>
                    <a:pt x="242820" y="283573"/>
                  </a:lnTo>
                  <a:lnTo>
                    <a:pt x="251574" y="263975"/>
                  </a:lnTo>
                  <a:lnTo>
                    <a:pt x="267652" y="229500"/>
                  </a:lnTo>
                  <a:lnTo>
                    <a:pt x="281147" y="200684"/>
                  </a:lnTo>
                  <a:lnTo>
                    <a:pt x="295327" y="166250"/>
                  </a:lnTo>
                  <a:lnTo>
                    <a:pt x="296104" y="165916"/>
                  </a:lnTo>
                  <a:lnTo>
                    <a:pt x="296622" y="167281"/>
                  </a:lnTo>
                  <a:lnTo>
                    <a:pt x="296968" y="169778"/>
                  </a:lnTo>
                  <a:lnTo>
                    <a:pt x="291025" y="198187"/>
                  </a:lnTo>
                  <a:lnTo>
                    <a:pt x="283862" y="221692"/>
                  </a:lnTo>
                  <a:lnTo>
                    <a:pt x="275387" y="248013"/>
                  </a:lnTo>
                  <a:lnTo>
                    <a:pt x="267916" y="276381"/>
                  </a:lnTo>
                  <a:lnTo>
                    <a:pt x="264596" y="307509"/>
                  </a:lnTo>
                  <a:lnTo>
                    <a:pt x="265237" y="337748"/>
                  </a:lnTo>
                  <a:lnTo>
                    <a:pt x="268962" y="367063"/>
                  </a:lnTo>
                  <a:lnTo>
                    <a:pt x="275908" y="395967"/>
                  </a:lnTo>
                  <a:lnTo>
                    <a:pt x="296329" y="431429"/>
                  </a:lnTo>
                  <a:lnTo>
                    <a:pt x="322488" y="462045"/>
                  </a:lnTo>
                  <a:lnTo>
                    <a:pt x="343090" y="475223"/>
                  </a:lnTo>
                  <a:lnTo>
                    <a:pt x="366269" y="482931"/>
                  </a:lnTo>
                  <a:lnTo>
                    <a:pt x="392446" y="486357"/>
                  </a:lnTo>
                  <a:lnTo>
                    <a:pt x="417838" y="485763"/>
                  </a:lnTo>
                  <a:lnTo>
                    <a:pt x="454821" y="48195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608"/>
            <p:cNvSpPr/>
            <p:nvPr/>
          </p:nvSpPr>
          <p:spPr>
            <a:xfrm>
              <a:off x="682633" y="321469"/>
              <a:ext cx="117468" cy="974792"/>
            </a:xfrm>
            <a:custGeom>
              <a:avLst/>
              <a:gdLst/>
              <a:ahLst/>
              <a:cxnLst/>
              <a:rect l="0" t="0" r="0" b="0"/>
              <a:pathLst>
                <a:path w="117468" h="974792">
                  <a:moveTo>
                    <a:pt x="117467" y="0"/>
                  </a:moveTo>
                  <a:lnTo>
                    <a:pt x="116673" y="12200"/>
                  </a:lnTo>
                  <a:lnTo>
                    <a:pt x="109696" y="45184"/>
                  </a:lnTo>
                  <a:lnTo>
                    <a:pt x="105282" y="75644"/>
                  </a:lnTo>
                  <a:lnTo>
                    <a:pt x="102994" y="94879"/>
                  </a:lnTo>
                  <a:lnTo>
                    <a:pt x="100674" y="115640"/>
                  </a:lnTo>
                  <a:lnTo>
                    <a:pt x="97541" y="139800"/>
                  </a:lnTo>
                  <a:lnTo>
                    <a:pt x="93864" y="166225"/>
                  </a:lnTo>
                  <a:lnTo>
                    <a:pt x="89825" y="194160"/>
                  </a:lnTo>
                  <a:lnTo>
                    <a:pt x="85546" y="223896"/>
                  </a:lnTo>
                  <a:lnTo>
                    <a:pt x="81105" y="254833"/>
                  </a:lnTo>
                  <a:lnTo>
                    <a:pt x="76557" y="286570"/>
                  </a:lnTo>
                  <a:lnTo>
                    <a:pt x="72731" y="320428"/>
                  </a:lnTo>
                  <a:lnTo>
                    <a:pt x="69387" y="355700"/>
                  </a:lnTo>
                  <a:lnTo>
                    <a:pt x="66364" y="391914"/>
                  </a:lnTo>
                  <a:lnTo>
                    <a:pt x="62761" y="427964"/>
                  </a:lnTo>
                  <a:lnTo>
                    <a:pt x="58771" y="463903"/>
                  </a:lnTo>
                  <a:lnTo>
                    <a:pt x="54524" y="499768"/>
                  </a:lnTo>
                  <a:lnTo>
                    <a:pt x="50105" y="534791"/>
                  </a:lnTo>
                  <a:lnTo>
                    <a:pt x="45571" y="569253"/>
                  </a:lnTo>
                  <a:lnTo>
                    <a:pt x="40962" y="603339"/>
                  </a:lnTo>
                  <a:lnTo>
                    <a:pt x="36301" y="635588"/>
                  </a:lnTo>
                  <a:lnTo>
                    <a:pt x="31606" y="666613"/>
                  </a:lnTo>
                  <a:lnTo>
                    <a:pt x="26889" y="696821"/>
                  </a:lnTo>
                  <a:lnTo>
                    <a:pt x="22157" y="725691"/>
                  </a:lnTo>
                  <a:lnTo>
                    <a:pt x="17414" y="753669"/>
                  </a:lnTo>
                  <a:lnTo>
                    <a:pt x="12665" y="781052"/>
                  </a:lnTo>
                  <a:lnTo>
                    <a:pt x="9499" y="805658"/>
                  </a:lnTo>
                  <a:lnTo>
                    <a:pt x="7388" y="828411"/>
                  </a:lnTo>
                  <a:lnTo>
                    <a:pt x="5981" y="849930"/>
                  </a:lnTo>
                  <a:lnTo>
                    <a:pt x="4249" y="869039"/>
                  </a:lnTo>
                  <a:lnTo>
                    <a:pt x="208" y="902971"/>
                  </a:lnTo>
                  <a:lnTo>
                    <a:pt x="0" y="929693"/>
                  </a:lnTo>
                  <a:lnTo>
                    <a:pt x="6334" y="965134"/>
                  </a:lnTo>
                  <a:lnTo>
                    <a:pt x="9247" y="969654"/>
                  </a:lnTo>
                  <a:lnTo>
                    <a:pt x="12776" y="972667"/>
                  </a:lnTo>
                  <a:lnTo>
                    <a:pt x="16717" y="974676"/>
                  </a:lnTo>
                  <a:lnTo>
                    <a:pt x="27446" y="974791"/>
                  </a:lnTo>
                  <a:lnTo>
                    <a:pt x="46030" y="9715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609"/>
            <p:cNvSpPr/>
            <p:nvPr/>
          </p:nvSpPr>
          <p:spPr>
            <a:xfrm>
              <a:off x="2366648" y="1679754"/>
              <a:ext cx="383697" cy="345629"/>
            </a:xfrm>
            <a:custGeom>
              <a:avLst/>
              <a:gdLst/>
              <a:ahLst/>
              <a:cxnLst/>
              <a:rect l="0" t="0" r="0" b="0"/>
              <a:pathLst>
                <a:path w="383697" h="345629">
                  <a:moveTo>
                    <a:pt x="197958" y="91896"/>
                  </a:moveTo>
                  <a:lnTo>
                    <a:pt x="197165" y="80490"/>
                  </a:lnTo>
                  <a:lnTo>
                    <a:pt x="184223" y="50726"/>
                  </a:lnTo>
                  <a:lnTo>
                    <a:pt x="167653" y="15654"/>
                  </a:lnTo>
                  <a:lnTo>
                    <a:pt x="163467" y="10112"/>
                  </a:lnTo>
                  <a:lnTo>
                    <a:pt x="152466" y="3954"/>
                  </a:lnTo>
                  <a:lnTo>
                    <a:pt x="133586" y="0"/>
                  </a:lnTo>
                  <a:lnTo>
                    <a:pt x="125427" y="3693"/>
                  </a:lnTo>
                  <a:lnTo>
                    <a:pt x="107255" y="18999"/>
                  </a:lnTo>
                  <a:lnTo>
                    <a:pt x="89383" y="42828"/>
                  </a:lnTo>
                  <a:lnTo>
                    <a:pt x="67153" y="75644"/>
                  </a:lnTo>
                  <a:lnTo>
                    <a:pt x="46689" y="108750"/>
                  </a:lnTo>
                  <a:lnTo>
                    <a:pt x="31244" y="144101"/>
                  </a:lnTo>
                  <a:lnTo>
                    <a:pt x="19088" y="179392"/>
                  </a:lnTo>
                  <a:lnTo>
                    <a:pt x="8394" y="210952"/>
                  </a:lnTo>
                  <a:lnTo>
                    <a:pt x="2582" y="240854"/>
                  </a:lnTo>
                  <a:lnTo>
                    <a:pt x="0" y="268431"/>
                  </a:lnTo>
                  <a:lnTo>
                    <a:pt x="133" y="301012"/>
                  </a:lnTo>
                  <a:lnTo>
                    <a:pt x="5790" y="318186"/>
                  </a:lnTo>
                  <a:lnTo>
                    <a:pt x="15713" y="331640"/>
                  </a:lnTo>
                  <a:lnTo>
                    <a:pt x="21692" y="337451"/>
                  </a:lnTo>
                  <a:lnTo>
                    <a:pt x="34687" y="343906"/>
                  </a:lnTo>
                  <a:lnTo>
                    <a:pt x="41486" y="345628"/>
                  </a:lnTo>
                  <a:lnTo>
                    <a:pt x="59623" y="341191"/>
                  </a:lnTo>
                  <a:lnTo>
                    <a:pt x="80120" y="329694"/>
                  </a:lnTo>
                  <a:lnTo>
                    <a:pt x="110303" y="298527"/>
                  </a:lnTo>
                  <a:lnTo>
                    <a:pt x="132542" y="267340"/>
                  </a:lnTo>
                  <a:lnTo>
                    <a:pt x="155655" y="232313"/>
                  </a:lnTo>
                  <a:lnTo>
                    <a:pt x="167375" y="214082"/>
                  </a:lnTo>
                  <a:lnTo>
                    <a:pt x="177569" y="195578"/>
                  </a:lnTo>
                  <a:lnTo>
                    <a:pt x="186747" y="176893"/>
                  </a:lnTo>
                  <a:lnTo>
                    <a:pt x="195246" y="158085"/>
                  </a:lnTo>
                  <a:lnTo>
                    <a:pt x="208924" y="124489"/>
                  </a:lnTo>
                  <a:lnTo>
                    <a:pt x="220294" y="95269"/>
                  </a:lnTo>
                  <a:lnTo>
                    <a:pt x="234033" y="63350"/>
                  </a:lnTo>
                  <a:lnTo>
                    <a:pt x="238810" y="49395"/>
                  </a:lnTo>
                  <a:lnTo>
                    <a:pt x="239480" y="48481"/>
                  </a:lnTo>
                  <a:lnTo>
                    <a:pt x="239927" y="48665"/>
                  </a:lnTo>
                  <a:lnTo>
                    <a:pt x="232932" y="76531"/>
                  </a:lnTo>
                  <a:lnTo>
                    <a:pt x="228429" y="110098"/>
                  </a:lnTo>
                  <a:lnTo>
                    <a:pt x="228170" y="137292"/>
                  </a:lnTo>
                  <a:lnTo>
                    <a:pt x="230700" y="167899"/>
                  </a:lnTo>
                  <a:lnTo>
                    <a:pt x="236587" y="197906"/>
                  </a:lnTo>
                  <a:lnTo>
                    <a:pt x="245289" y="226324"/>
                  </a:lnTo>
                  <a:lnTo>
                    <a:pt x="257094" y="252184"/>
                  </a:lnTo>
                  <a:lnTo>
                    <a:pt x="277128" y="285262"/>
                  </a:lnTo>
                  <a:lnTo>
                    <a:pt x="301937" y="311379"/>
                  </a:lnTo>
                  <a:lnTo>
                    <a:pt x="329397" y="326614"/>
                  </a:lnTo>
                  <a:lnTo>
                    <a:pt x="350302" y="329036"/>
                  </a:lnTo>
                  <a:lnTo>
                    <a:pt x="383696" y="32764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610"/>
            <p:cNvSpPr/>
            <p:nvPr/>
          </p:nvSpPr>
          <p:spPr>
            <a:xfrm>
              <a:off x="2143172" y="1264444"/>
              <a:ext cx="107110" cy="801868"/>
            </a:xfrm>
            <a:custGeom>
              <a:avLst/>
              <a:gdLst/>
              <a:ahLst/>
              <a:cxnLst/>
              <a:rect l="0" t="0" r="0" b="0"/>
              <a:pathLst>
                <a:path w="107110" h="801868">
                  <a:moveTo>
                    <a:pt x="107109" y="0"/>
                  </a:moveTo>
                  <a:lnTo>
                    <a:pt x="107109" y="28594"/>
                  </a:lnTo>
                  <a:lnTo>
                    <a:pt x="104993" y="61389"/>
                  </a:lnTo>
                  <a:lnTo>
                    <a:pt x="100612" y="89196"/>
                  </a:lnTo>
                  <a:lnTo>
                    <a:pt x="93374" y="122722"/>
                  </a:lnTo>
                  <a:lnTo>
                    <a:pt x="89221" y="142933"/>
                  </a:lnTo>
                  <a:lnTo>
                    <a:pt x="84865" y="165139"/>
                  </a:lnTo>
                  <a:lnTo>
                    <a:pt x="80373" y="188674"/>
                  </a:lnTo>
                  <a:lnTo>
                    <a:pt x="76585" y="213889"/>
                  </a:lnTo>
                  <a:lnTo>
                    <a:pt x="73266" y="240224"/>
                  </a:lnTo>
                  <a:lnTo>
                    <a:pt x="70260" y="267305"/>
                  </a:lnTo>
                  <a:lnTo>
                    <a:pt x="65874" y="295678"/>
                  </a:lnTo>
                  <a:lnTo>
                    <a:pt x="60569" y="324913"/>
                  </a:lnTo>
                  <a:lnTo>
                    <a:pt x="54651" y="354721"/>
                  </a:lnTo>
                  <a:lnTo>
                    <a:pt x="49912" y="384912"/>
                  </a:lnTo>
                  <a:lnTo>
                    <a:pt x="45959" y="415358"/>
                  </a:lnTo>
                  <a:lnTo>
                    <a:pt x="42530" y="445974"/>
                  </a:lnTo>
                  <a:lnTo>
                    <a:pt x="38656" y="475909"/>
                  </a:lnTo>
                  <a:lnTo>
                    <a:pt x="34487" y="505392"/>
                  </a:lnTo>
                  <a:lnTo>
                    <a:pt x="30119" y="534571"/>
                  </a:lnTo>
                  <a:lnTo>
                    <a:pt x="25620" y="561962"/>
                  </a:lnTo>
                  <a:lnTo>
                    <a:pt x="21033" y="588160"/>
                  </a:lnTo>
                  <a:lnTo>
                    <a:pt x="16388" y="613563"/>
                  </a:lnTo>
                  <a:lnTo>
                    <a:pt x="12497" y="636054"/>
                  </a:lnTo>
                  <a:lnTo>
                    <a:pt x="9109" y="656605"/>
                  </a:lnTo>
                  <a:lnTo>
                    <a:pt x="6057" y="675861"/>
                  </a:lnTo>
                  <a:lnTo>
                    <a:pt x="2666" y="709958"/>
                  </a:lnTo>
                  <a:lnTo>
                    <a:pt x="1159" y="739399"/>
                  </a:lnTo>
                  <a:lnTo>
                    <a:pt x="310" y="772237"/>
                  </a:lnTo>
                  <a:lnTo>
                    <a:pt x="0" y="799909"/>
                  </a:lnTo>
                  <a:lnTo>
                    <a:pt x="778" y="801560"/>
                  </a:lnTo>
                  <a:lnTo>
                    <a:pt x="2091" y="801867"/>
                  </a:lnTo>
                  <a:lnTo>
                    <a:pt x="3759" y="801278"/>
                  </a:lnTo>
                  <a:lnTo>
                    <a:pt x="9900" y="792864"/>
                  </a:lnTo>
                  <a:lnTo>
                    <a:pt x="21384" y="76438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611"/>
            <p:cNvSpPr/>
            <p:nvPr/>
          </p:nvSpPr>
          <p:spPr>
            <a:xfrm>
              <a:off x="1646382" y="1721644"/>
              <a:ext cx="411019" cy="343106"/>
            </a:xfrm>
            <a:custGeom>
              <a:avLst/>
              <a:gdLst/>
              <a:ahLst/>
              <a:cxnLst/>
              <a:rect l="0" t="0" r="0" b="0"/>
              <a:pathLst>
                <a:path w="411019" h="343106">
                  <a:moveTo>
                    <a:pt x="53831" y="0"/>
                  </a:moveTo>
                  <a:lnTo>
                    <a:pt x="53037" y="32905"/>
                  </a:lnTo>
                  <a:lnTo>
                    <a:pt x="48921" y="58344"/>
                  </a:lnTo>
                  <a:lnTo>
                    <a:pt x="47680" y="82287"/>
                  </a:lnTo>
                  <a:lnTo>
                    <a:pt x="42895" y="108803"/>
                  </a:lnTo>
                  <a:lnTo>
                    <a:pt x="37064" y="137257"/>
                  </a:lnTo>
                  <a:lnTo>
                    <a:pt x="34472" y="168424"/>
                  </a:lnTo>
                  <a:lnTo>
                    <a:pt x="29087" y="200797"/>
                  </a:lnTo>
                  <a:lnTo>
                    <a:pt x="22196" y="232118"/>
                  </a:lnTo>
                  <a:lnTo>
                    <a:pt x="16487" y="259267"/>
                  </a:lnTo>
                  <a:lnTo>
                    <a:pt x="11304" y="284563"/>
                  </a:lnTo>
                  <a:lnTo>
                    <a:pt x="6041" y="314767"/>
                  </a:lnTo>
                  <a:lnTo>
                    <a:pt x="2364" y="333770"/>
                  </a:lnTo>
                  <a:lnTo>
                    <a:pt x="0" y="342017"/>
                  </a:lnTo>
                  <a:lnTo>
                    <a:pt x="481" y="343105"/>
                  </a:lnTo>
                  <a:lnTo>
                    <a:pt x="1596" y="343037"/>
                  </a:lnTo>
                  <a:lnTo>
                    <a:pt x="2338" y="341404"/>
                  </a:lnTo>
                  <a:lnTo>
                    <a:pt x="10191" y="311247"/>
                  </a:lnTo>
                  <a:lnTo>
                    <a:pt x="21674" y="279458"/>
                  </a:lnTo>
                  <a:lnTo>
                    <a:pt x="30543" y="250939"/>
                  </a:lnTo>
                  <a:lnTo>
                    <a:pt x="41893" y="219743"/>
                  </a:lnTo>
                  <a:lnTo>
                    <a:pt x="54875" y="187357"/>
                  </a:lnTo>
                  <a:lnTo>
                    <a:pt x="68582" y="154442"/>
                  </a:lnTo>
                  <a:lnTo>
                    <a:pt x="84728" y="123410"/>
                  </a:lnTo>
                  <a:lnTo>
                    <a:pt x="102488" y="95330"/>
                  </a:lnTo>
                  <a:lnTo>
                    <a:pt x="131130" y="63259"/>
                  </a:lnTo>
                  <a:lnTo>
                    <a:pt x="164399" y="43790"/>
                  </a:lnTo>
                  <a:lnTo>
                    <a:pt x="199392" y="33436"/>
                  </a:lnTo>
                  <a:lnTo>
                    <a:pt x="234896" y="30015"/>
                  </a:lnTo>
                  <a:lnTo>
                    <a:pt x="258658" y="29215"/>
                  </a:lnTo>
                  <a:lnTo>
                    <a:pt x="284565" y="26742"/>
                  </a:lnTo>
                  <a:lnTo>
                    <a:pt x="311954" y="22998"/>
                  </a:lnTo>
                  <a:lnTo>
                    <a:pt x="340002" y="18688"/>
                  </a:lnTo>
                  <a:lnTo>
                    <a:pt x="368343" y="12010"/>
                  </a:lnTo>
                  <a:lnTo>
                    <a:pt x="411018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612"/>
            <p:cNvSpPr/>
            <p:nvPr/>
          </p:nvSpPr>
          <p:spPr>
            <a:xfrm>
              <a:off x="2071688" y="1678781"/>
              <a:ext cx="359518" cy="64295"/>
            </a:xfrm>
            <a:custGeom>
              <a:avLst/>
              <a:gdLst/>
              <a:ahLst/>
              <a:cxnLst/>
              <a:rect l="0" t="0" r="0" b="0"/>
              <a:pathLst>
                <a:path w="359518" h="64295">
                  <a:moveTo>
                    <a:pt x="0" y="64294"/>
                  </a:moveTo>
                  <a:lnTo>
                    <a:pt x="30088" y="63500"/>
                  </a:lnTo>
                  <a:lnTo>
                    <a:pt x="61390" y="59384"/>
                  </a:lnTo>
                  <a:lnTo>
                    <a:pt x="84170" y="58143"/>
                  </a:lnTo>
                  <a:lnTo>
                    <a:pt x="113873" y="55475"/>
                  </a:lnTo>
                  <a:lnTo>
                    <a:pt x="147447" y="51643"/>
                  </a:lnTo>
                  <a:lnTo>
                    <a:pt x="180890" y="47294"/>
                  </a:lnTo>
                  <a:lnTo>
                    <a:pt x="212158" y="42716"/>
                  </a:lnTo>
                  <a:lnTo>
                    <a:pt x="241136" y="37241"/>
                  </a:lnTo>
                  <a:lnTo>
                    <a:pt x="267244" y="29516"/>
                  </a:lnTo>
                  <a:lnTo>
                    <a:pt x="300463" y="20035"/>
                  </a:lnTo>
                  <a:lnTo>
                    <a:pt x="330414" y="12198"/>
                  </a:lnTo>
                  <a:lnTo>
                    <a:pt x="359492" y="958"/>
                  </a:lnTo>
                  <a:lnTo>
                    <a:pt x="359517" y="639"/>
                  </a:lnTo>
                  <a:lnTo>
                    <a:pt x="357187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613"/>
            <p:cNvSpPr/>
            <p:nvPr/>
          </p:nvSpPr>
          <p:spPr>
            <a:xfrm>
              <a:off x="559028" y="1672973"/>
              <a:ext cx="271523" cy="755899"/>
            </a:xfrm>
            <a:custGeom>
              <a:avLst/>
              <a:gdLst/>
              <a:ahLst/>
              <a:cxnLst/>
              <a:rect l="0" t="0" r="0" b="0"/>
              <a:pathLst>
                <a:path w="271523" h="755899">
                  <a:moveTo>
                    <a:pt x="83910" y="84390"/>
                  </a:moveTo>
                  <a:lnTo>
                    <a:pt x="83910" y="114917"/>
                  </a:lnTo>
                  <a:lnTo>
                    <a:pt x="83910" y="150144"/>
                  </a:lnTo>
                  <a:lnTo>
                    <a:pt x="81793" y="182141"/>
                  </a:lnTo>
                  <a:lnTo>
                    <a:pt x="80117" y="199563"/>
                  </a:lnTo>
                  <a:lnTo>
                    <a:pt x="77413" y="219116"/>
                  </a:lnTo>
                  <a:lnTo>
                    <a:pt x="74022" y="240088"/>
                  </a:lnTo>
                  <a:lnTo>
                    <a:pt x="70174" y="262007"/>
                  </a:lnTo>
                  <a:lnTo>
                    <a:pt x="66815" y="285351"/>
                  </a:lnTo>
                  <a:lnTo>
                    <a:pt x="63782" y="309645"/>
                  </a:lnTo>
                  <a:lnTo>
                    <a:pt x="60966" y="334572"/>
                  </a:lnTo>
                  <a:lnTo>
                    <a:pt x="57501" y="359922"/>
                  </a:lnTo>
                  <a:lnTo>
                    <a:pt x="53604" y="385553"/>
                  </a:lnTo>
                  <a:lnTo>
                    <a:pt x="49418" y="411371"/>
                  </a:lnTo>
                  <a:lnTo>
                    <a:pt x="45040" y="437315"/>
                  </a:lnTo>
                  <a:lnTo>
                    <a:pt x="40534" y="463342"/>
                  </a:lnTo>
                  <a:lnTo>
                    <a:pt x="35943" y="489424"/>
                  </a:lnTo>
                  <a:lnTo>
                    <a:pt x="31294" y="513956"/>
                  </a:lnTo>
                  <a:lnTo>
                    <a:pt x="26608" y="537455"/>
                  </a:lnTo>
                  <a:lnTo>
                    <a:pt x="21896" y="560265"/>
                  </a:lnTo>
                  <a:lnTo>
                    <a:pt x="17961" y="581821"/>
                  </a:lnTo>
                  <a:lnTo>
                    <a:pt x="14544" y="602542"/>
                  </a:lnTo>
                  <a:lnTo>
                    <a:pt x="11472" y="622705"/>
                  </a:lnTo>
                  <a:lnTo>
                    <a:pt x="5942" y="657810"/>
                  </a:lnTo>
                  <a:lnTo>
                    <a:pt x="1632" y="687699"/>
                  </a:lnTo>
                  <a:lnTo>
                    <a:pt x="0" y="721583"/>
                  </a:lnTo>
                  <a:lnTo>
                    <a:pt x="4190" y="745469"/>
                  </a:lnTo>
                  <a:lnTo>
                    <a:pt x="8262" y="754705"/>
                  </a:lnTo>
                  <a:lnTo>
                    <a:pt x="10459" y="755898"/>
                  </a:lnTo>
                  <a:lnTo>
                    <a:pt x="12718" y="755105"/>
                  </a:lnTo>
                  <a:lnTo>
                    <a:pt x="15017" y="752990"/>
                  </a:lnTo>
                  <a:lnTo>
                    <a:pt x="25204" y="729309"/>
                  </a:lnTo>
                  <a:lnTo>
                    <a:pt x="32947" y="704131"/>
                  </a:lnTo>
                  <a:lnTo>
                    <a:pt x="39564" y="670186"/>
                  </a:lnTo>
                  <a:lnTo>
                    <a:pt x="42440" y="651133"/>
                  </a:lnTo>
                  <a:lnTo>
                    <a:pt x="45944" y="628906"/>
                  </a:lnTo>
                  <a:lnTo>
                    <a:pt x="49868" y="604563"/>
                  </a:lnTo>
                  <a:lnTo>
                    <a:pt x="54071" y="578810"/>
                  </a:lnTo>
                  <a:lnTo>
                    <a:pt x="57667" y="550528"/>
                  </a:lnTo>
                  <a:lnTo>
                    <a:pt x="60858" y="520561"/>
                  </a:lnTo>
                  <a:lnTo>
                    <a:pt x="63780" y="489470"/>
                  </a:lnTo>
                  <a:lnTo>
                    <a:pt x="66521" y="456837"/>
                  </a:lnTo>
                  <a:lnTo>
                    <a:pt x="69142" y="423175"/>
                  </a:lnTo>
                  <a:lnTo>
                    <a:pt x="71683" y="388828"/>
                  </a:lnTo>
                  <a:lnTo>
                    <a:pt x="74171" y="354817"/>
                  </a:lnTo>
                  <a:lnTo>
                    <a:pt x="76624" y="321031"/>
                  </a:lnTo>
                  <a:lnTo>
                    <a:pt x="79052" y="287394"/>
                  </a:lnTo>
                  <a:lnTo>
                    <a:pt x="81465" y="255445"/>
                  </a:lnTo>
                  <a:lnTo>
                    <a:pt x="83867" y="224620"/>
                  </a:lnTo>
                  <a:lnTo>
                    <a:pt x="86263" y="194545"/>
                  </a:lnTo>
                  <a:lnTo>
                    <a:pt x="88653" y="167352"/>
                  </a:lnTo>
                  <a:lnTo>
                    <a:pt x="91041" y="142079"/>
                  </a:lnTo>
                  <a:lnTo>
                    <a:pt x="93426" y="118087"/>
                  </a:lnTo>
                  <a:lnTo>
                    <a:pt x="96604" y="97329"/>
                  </a:lnTo>
                  <a:lnTo>
                    <a:pt x="100310" y="78728"/>
                  </a:lnTo>
                  <a:lnTo>
                    <a:pt x="109455" y="46948"/>
                  </a:lnTo>
                  <a:lnTo>
                    <a:pt x="121457" y="22241"/>
                  </a:lnTo>
                  <a:lnTo>
                    <a:pt x="136845" y="7026"/>
                  </a:lnTo>
                  <a:lnTo>
                    <a:pt x="145394" y="1858"/>
                  </a:lnTo>
                  <a:lnTo>
                    <a:pt x="154268" y="0"/>
                  </a:lnTo>
                  <a:lnTo>
                    <a:pt x="172594" y="2168"/>
                  </a:lnTo>
                  <a:lnTo>
                    <a:pt x="204555" y="23691"/>
                  </a:lnTo>
                  <a:lnTo>
                    <a:pt x="225371" y="48417"/>
                  </a:lnTo>
                  <a:lnTo>
                    <a:pt x="243619" y="78720"/>
                  </a:lnTo>
                  <a:lnTo>
                    <a:pt x="257021" y="113355"/>
                  </a:lnTo>
                  <a:lnTo>
                    <a:pt x="262023" y="131481"/>
                  </a:lnTo>
                  <a:lnTo>
                    <a:pt x="266152" y="149915"/>
                  </a:lnTo>
                  <a:lnTo>
                    <a:pt x="269698" y="168555"/>
                  </a:lnTo>
                  <a:lnTo>
                    <a:pt x="271269" y="188125"/>
                  </a:lnTo>
                  <a:lnTo>
                    <a:pt x="271522" y="208315"/>
                  </a:lnTo>
                  <a:lnTo>
                    <a:pt x="270897" y="228919"/>
                  </a:lnTo>
                  <a:lnTo>
                    <a:pt x="268099" y="248211"/>
                  </a:lnTo>
                  <a:lnTo>
                    <a:pt x="263852" y="266629"/>
                  </a:lnTo>
                  <a:lnTo>
                    <a:pt x="251990" y="301910"/>
                  </a:lnTo>
                  <a:lnTo>
                    <a:pt x="236135" y="336111"/>
                  </a:lnTo>
                  <a:lnTo>
                    <a:pt x="216388" y="363482"/>
                  </a:lnTo>
                  <a:lnTo>
                    <a:pt x="182958" y="394625"/>
                  </a:lnTo>
                  <a:lnTo>
                    <a:pt x="150034" y="414701"/>
                  </a:lnTo>
                  <a:lnTo>
                    <a:pt x="122287" y="423559"/>
                  </a:lnTo>
                  <a:lnTo>
                    <a:pt x="107316" y="424838"/>
                  </a:lnTo>
                  <a:lnTo>
                    <a:pt x="95371" y="422760"/>
                  </a:lnTo>
                  <a:lnTo>
                    <a:pt x="86887" y="417074"/>
                  </a:lnTo>
                  <a:lnTo>
                    <a:pt x="76766" y="40585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614"/>
            <p:cNvSpPr/>
            <p:nvPr/>
          </p:nvSpPr>
          <p:spPr>
            <a:xfrm>
              <a:off x="964470" y="1693069"/>
              <a:ext cx="278544" cy="371378"/>
            </a:xfrm>
            <a:custGeom>
              <a:avLst/>
              <a:gdLst/>
              <a:ahLst/>
              <a:cxnLst/>
              <a:rect l="0" t="0" r="0" b="0"/>
              <a:pathLst>
                <a:path w="278544" h="371378">
                  <a:moveTo>
                    <a:pt x="21368" y="0"/>
                  </a:moveTo>
                  <a:lnTo>
                    <a:pt x="17575" y="7585"/>
                  </a:lnTo>
                  <a:lnTo>
                    <a:pt x="14665" y="40951"/>
                  </a:lnTo>
                  <a:lnTo>
                    <a:pt x="12238" y="75104"/>
                  </a:lnTo>
                  <a:lnTo>
                    <a:pt x="9372" y="103229"/>
                  </a:lnTo>
                  <a:lnTo>
                    <a:pt x="8099" y="136896"/>
                  </a:lnTo>
                  <a:lnTo>
                    <a:pt x="5416" y="170909"/>
                  </a:lnTo>
                  <a:lnTo>
                    <a:pt x="2372" y="204547"/>
                  </a:lnTo>
                  <a:lnTo>
                    <a:pt x="1019" y="238018"/>
                  </a:lnTo>
                  <a:lnTo>
                    <a:pt x="417" y="269298"/>
                  </a:lnTo>
                  <a:lnTo>
                    <a:pt x="150" y="297488"/>
                  </a:lnTo>
                  <a:lnTo>
                    <a:pt x="0" y="330415"/>
                  </a:lnTo>
                  <a:lnTo>
                    <a:pt x="1543" y="354811"/>
                  </a:lnTo>
                  <a:lnTo>
                    <a:pt x="7529" y="366979"/>
                  </a:lnTo>
                  <a:lnTo>
                    <a:pt x="11348" y="370065"/>
                  </a:lnTo>
                  <a:lnTo>
                    <a:pt x="15482" y="371329"/>
                  </a:lnTo>
                  <a:lnTo>
                    <a:pt x="19825" y="371377"/>
                  </a:lnTo>
                  <a:lnTo>
                    <a:pt x="37315" y="363861"/>
                  </a:lnTo>
                  <a:lnTo>
                    <a:pt x="61370" y="340203"/>
                  </a:lnTo>
                  <a:lnTo>
                    <a:pt x="79363" y="314978"/>
                  </a:lnTo>
                  <a:lnTo>
                    <a:pt x="97943" y="283659"/>
                  </a:lnTo>
                  <a:lnTo>
                    <a:pt x="107343" y="265306"/>
                  </a:lnTo>
                  <a:lnTo>
                    <a:pt x="116785" y="245927"/>
                  </a:lnTo>
                  <a:lnTo>
                    <a:pt x="125460" y="226657"/>
                  </a:lnTo>
                  <a:lnTo>
                    <a:pt x="133625" y="207461"/>
                  </a:lnTo>
                  <a:lnTo>
                    <a:pt x="141450" y="188313"/>
                  </a:lnTo>
                  <a:lnTo>
                    <a:pt x="149047" y="169199"/>
                  </a:lnTo>
                  <a:lnTo>
                    <a:pt x="156494" y="150105"/>
                  </a:lnTo>
                  <a:lnTo>
                    <a:pt x="163839" y="131026"/>
                  </a:lnTo>
                  <a:lnTo>
                    <a:pt x="174117" y="99244"/>
                  </a:lnTo>
                  <a:lnTo>
                    <a:pt x="181331" y="72683"/>
                  </a:lnTo>
                  <a:lnTo>
                    <a:pt x="189855" y="41468"/>
                  </a:lnTo>
                  <a:lnTo>
                    <a:pt x="198474" y="18180"/>
                  </a:lnTo>
                  <a:lnTo>
                    <a:pt x="198176" y="18470"/>
                  </a:lnTo>
                  <a:lnTo>
                    <a:pt x="195728" y="23025"/>
                  </a:lnTo>
                  <a:lnTo>
                    <a:pt x="192599" y="51879"/>
                  </a:lnTo>
                  <a:lnTo>
                    <a:pt x="189281" y="75445"/>
                  </a:lnTo>
                  <a:lnTo>
                    <a:pt x="185160" y="101793"/>
                  </a:lnTo>
                  <a:lnTo>
                    <a:pt x="181477" y="130173"/>
                  </a:lnTo>
                  <a:lnTo>
                    <a:pt x="179840" y="161307"/>
                  </a:lnTo>
                  <a:lnTo>
                    <a:pt x="176995" y="191548"/>
                  </a:lnTo>
                  <a:lnTo>
                    <a:pt x="174673" y="220070"/>
                  </a:lnTo>
                  <a:lnTo>
                    <a:pt x="176287" y="245975"/>
                  </a:lnTo>
                  <a:lnTo>
                    <a:pt x="177865" y="279080"/>
                  </a:lnTo>
                  <a:lnTo>
                    <a:pt x="184585" y="297073"/>
                  </a:lnTo>
                  <a:lnTo>
                    <a:pt x="204509" y="324234"/>
                  </a:lnTo>
                  <a:lnTo>
                    <a:pt x="218386" y="330635"/>
                  </a:lnTo>
                  <a:lnTo>
                    <a:pt x="234344" y="332686"/>
                  </a:lnTo>
                  <a:lnTo>
                    <a:pt x="255922" y="329378"/>
                  </a:lnTo>
                  <a:lnTo>
                    <a:pt x="278543" y="32146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615"/>
            <p:cNvSpPr/>
            <p:nvPr/>
          </p:nvSpPr>
          <p:spPr>
            <a:xfrm>
              <a:off x="1343025" y="1717013"/>
              <a:ext cx="257176" cy="316633"/>
            </a:xfrm>
            <a:custGeom>
              <a:avLst/>
              <a:gdLst/>
              <a:ahLst/>
              <a:cxnLst/>
              <a:rect l="0" t="0" r="0" b="0"/>
              <a:pathLst>
                <a:path w="257176" h="316633">
                  <a:moveTo>
                    <a:pt x="0" y="261806"/>
                  </a:moveTo>
                  <a:lnTo>
                    <a:pt x="13445" y="249155"/>
                  </a:lnTo>
                  <a:lnTo>
                    <a:pt x="24974" y="240948"/>
                  </a:lnTo>
                  <a:lnTo>
                    <a:pt x="51570" y="210934"/>
                  </a:lnTo>
                  <a:lnTo>
                    <a:pt x="71339" y="188661"/>
                  </a:lnTo>
                  <a:lnTo>
                    <a:pt x="93619" y="160241"/>
                  </a:lnTo>
                  <a:lnTo>
                    <a:pt x="111458" y="129089"/>
                  </a:lnTo>
                  <a:lnTo>
                    <a:pt x="127324" y="100956"/>
                  </a:lnTo>
                  <a:lnTo>
                    <a:pt x="140726" y="75223"/>
                  </a:lnTo>
                  <a:lnTo>
                    <a:pt x="151940" y="40011"/>
                  </a:lnTo>
                  <a:lnTo>
                    <a:pt x="154821" y="15378"/>
                  </a:lnTo>
                  <a:lnTo>
                    <a:pt x="152682" y="5968"/>
                  </a:lnTo>
                  <a:lnTo>
                    <a:pt x="149413" y="3141"/>
                  </a:lnTo>
                  <a:lnTo>
                    <a:pt x="139431" y="0"/>
                  </a:lnTo>
                  <a:lnTo>
                    <a:pt x="134229" y="750"/>
                  </a:lnTo>
                  <a:lnTo>
                    <a:pt x="124216" y="5816"/>
                  </a:lnTo>
                  <a:lnTo>
                    <a:pt x="93446" y="34204"/>
                  </a:lnTo>
                  <a:lnTo>
                    <a:pt x="66934" y="65869"/>
                  </a:lnTo>
                  <a:lnTo>
                    <a:pt x="43645" y="101180"/>
                  </a:lnTo>
                  <a:lnTo>
                    <a:pt x="28923" y="127710"/>
                  </a:lnTo>
                  <a:lnTo>
                    <a:pt x="18675" y="155377"/>
                  </a:lnTo>
                  <a:lnTo>
                    <a:pt x="12269" y="182754"/>
                  </a:lnTo>
                  <a:lnTo>
                    <a:pt x="9422" y="208151"/>
                  </a:lnTo>
                  <a:lnTo>
                    <a:pt x="10273" y="232667"/>
                  </a:lnTo>
                  <a:lnTo>
                    <a:pt x="17331" y="264549"/>
                  </a:lnTo>
                  <a:lnTo>
                    <a:pt x="31594" y="289077"/>
                  </a:lnTo>
                  <a:lnTo>
                    <a:pt x="44998" y="302501"/>
                  </a:lnTo>
                  <a:lnTo>
                    <a:pt x="61539" y="311114"/>
                  </a:lnTo>
                  <a:lnTo>
                    <a:pt x="88701" y="316632"/>
                  </a:lnTo>
                  <a:lnTo>
                    <a:pt x="120650" y="314475"/>
                  </a:lnTo>
                  <a:lnTo>
                    <a:pt x="145697" y="306645"/>
                  </a:lnTo>
                  <a:lnTo>
                    <a:pt x="171911" y="294435"/>
                  </a:lnTo>
                  <a:lnTo>
                    <a:pt x="196790" y="278424"/>
                  </a:lnTo>
                  <a:lnTo>
                    <a:pt x="221077" y="256492"/>
                  </a:lnTo>
                  <a:lnTo>
                    <a:pt x="257175" y="21894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46451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student desk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2057400"/>
            <a:ext cx="4953000" cy="3681642"/>
          </a:xfrm>
        </p:spPr>
      </p:pic>
      <p:grpSp>
        <p:nvGrpSpPr>
          <p:cNvPr id="21" name="SMARTInkShape-Group189"/>
          <p:cNvGrpSpPr/>
          <p:nvPr/>
        </p:nvGrpSpPr>
        <p:grpSpPr>
          <a:xfrm>
            <a:off x="878681" y="1035844"/>
            <a:ext cx="707233" cy="964863"/>
            <a:chOff x="878681" y="1035844"/>
            <a:chExt cx="707233" cy="964863"/>
          </a:xfrm>
        </p:grpSpPr>
        <p:sp>
          <p:nvSpPr>
            <p:cNvPr id="19" name="SMARTInkShape-616"/>
            <p:cNvSpPr/>
            <p:nvPr/>
          </p:nvSpPr>
          <p:spPr>
            <a:xfrm>
              <a:off x="878681" y="1341261"/>
              <a:ext cx="414339" cy="637014"/>
            </a:xfrm>
            <a:custGeom>
              <a:avLst/>
              <a:gdLst/>
              <a:ahLst/>
              <a:cxnLst/>
              <a:rect l="0" t="0" r="0" b="0"/>
              <a:pathLst>
                <a:path w="414339" h="637014">
                  <a:moveTo>
                    <a:pt x="0" y="373239"/>
                  </a:moveTo>
                  <a:lnTo>
                    <a:pt x="3793" y="373239"/>
                  </a:lnTo>
                  <a:lnTo>
                    <a:pt x="4910" y="372445"/>
                  </a:lnTo>
                  <a:lnTo>
                    <a:pt x="5654" y="371122"/>
                  </a:lnTo>
                  <a:lnTo>
                    <a:pt x="6151" y="369447"/>
                  </a:lnTo>
                  <a:lnTo>
                    <a:pt x="8069" y="368329"/>
                  </a:lnTo>
                  <a:lnTo>
                    <a:pt x="37953" y="359794"/>
                  </a:lnTo>
                  <a:lnTo>
                    <a:pt x="68116" y="343890"/>
                  </a:lnTo>
                  <a:lnTo>
                    <a:pt x="97416" y="321669"/>
                  </a:lnTo>
                  <a:lnTo>
                    <a:pt x="123730" y="299783"/>
                  </a:lnTo>
                  <a:lnTo>
                    <a:pt x="156591" y="271536"/>
                  </a:lnTo>
                  <a:lnTo>
                    <a:pt x="174244" y="256224"/>
                  </a:lnTo>
                  <a:lnTo>
                    <a:pt x="208411" y="224395"/>
                  </a:lnTo>
                  <a:lnTo>
                    <a:pt x="236825" y="191728"/>
                  </a:lnTo>
                  <a:lnTo>
                    <a:pt x="258449" y="160805"/>
                  </a:lnTo>
                  <a:lnTo>
                    <a:pt x="274410" y="131186"/>
                  </a:lnTo>
                  <a:lnTo>
                    <a:pt x="284150" y="102148"/>
                  </a:lnTo>
                  <a:lnTo>
                    <a:pt x="289008" y="75483"/>
                  </a:lnTo>
                  <a:lnTo>
                    <a:pt x="289626" y="42392"/>
                  </a:lnTo>
                  <a:lnTo>
                    <a:pt x="285885" y="26171"/>
                  </a:lnTo>
                  <a:lnTo>
                    <a:pt x="278931" y="13670"/>
                  </a:lnTo>
                  <a:lnTo>
                    <a:pt x="266091" y="1499"/>
                  </a:lnTo>
                  <a:lnTo>
                    <a:pt x="260738" y="0"/>
                  </a:lnTo>
                  <a:lnTo>
                    <a:pt x="248440" y="451"/>
                  </a:lnTo>
                  <a:lnTo>
                    <a:pt x="224336" y="12752"/>
                  </a:lnTo>
                  <a:lnTo>
                    <a:pt x="197086" y="35270"/>
                  </a:lnTo>
                  <a:lnTo>
                    <a:pt x="168904" y="65843"/>
                  </a:lnTo>
                  <a:lnTo>
                    <a:pt x="147829" y="92685"/>
                  </a:lnTo>
                  <a:lnTo>
                    <a:pt x="126027" y="123136"/>
                  </a:lnTo>
                  <a:lnTo>
                    <a:pt x="105754" y="155190"/>
                  </a:lnTo>
                  <a:lnTo>
                    <a:pt x="96696" y="173105"/>
                  </a:lnTo>
                  <a:lnTo>
                    <a:pt x="88277" y="192191"/>
                  </a:lnTo>
                  <a:lnTo>
                    <a:pt x="80283" y="212059"/>
                  </a:lnTo>
                  <a:lnTo>
                    <a:pt x="72572" y="232448"/>
                  </a:lnTo>
                  <a:lnTo>
                    <a:pt x="65050" y="253185"/>
                  </a:lnTo>
                  <a:lnTo>
                    <a:pt x="57654" y="274153"/>
                  </a:lnTo>
                  <a:lnTo>
                    <a:pt x="51930" y="296069"/>
                  </a:lnTo>
                  <a:lnTo>
                    <a:pt x="47320" y="318617"/>
                  </a:lnTo>
                  <a:lnTo>
                    <a:pt x="43453" y="341587"/>
                  </a:lnTo>
                  <a:lnTo>
                    <a:pt x="40875" y="364044"/>
                  </a:lnTo>
                  <a:lnTo>
                    <a:pt x="39156" y="386159"/>
                  </a:lnTo>
                  <a:lnTo>
                    <a:pt x="38011" y="408046"/>
                  </a:lnTo>
                  <a:lnTo>
                    <a:pt x="38040" y="428988"/>
                  </a:lnTo>
                  <a:lnTo>
                    <a:pt x="38854" y="449298"/>
                  </a:lnTo>
                  <a:lnTo>
                    <a:pt x="40190" y="469189"/>
                  </a:lnTo>
                  <a:lnTo>
                    <a:pt x="44256" y="488799"/>
                  </a:lnTo>
                  <a:lnTo>
                    <a:pt x="50142" y="508223"/>
                  </a:lnTo>
                  <a:lnTo>
                    <a:pt x="57240" y="527522"/>
                  </a:lnTo>
                  <a:lnTo>
                    <a:pt x="73594" y="559549"/>
                  </a:lnTo>
                  <a:lnTo>
                    <a:pt x="93034" y="586218"/>
                  </a:lnTo>
                  <a:lnTo>
                    <a:pt x="117549" y="608655"/>
                  </a:lnTo>
                  <a:lnTo>
                    <a:pt x="142202" y="624977"/>
                  </a:lnTo>
                  <a:lnTo>
                    <a:pt x="154333" y="631552"/>
                  </a:lnTo>
                  <a:lnTo>
                    <a:pt x="182628" y="636740"/>
                  </a:lnTo>
                  <a:lnTo>
                    <a:pt x="197952" y="637013"/>
                  </a:lnTo>
                  <a:lnTo>
                    <a:pt x="225562" y="628849"/>
                  </a:lnTo>
                  <a:lnTo>
                    <a:pt x="251856" y="612256"/>
                  </a:lnTo>
                  <a:lnTo>
                    <a:pt x="279417" y="586360"/>
                  </a:lnTo>
                  <a:lnTo>
                    <a:pt x="305425" y="552097"/>
                  </a:lnTo>
                  <a:lnTo>
                    <a:pt x="317917" y="532959"/>
                  </a:lnTo>
                  <a:lnTo>
                    <a:pt x="330213" y="512263"/>
                  </a:lnTo>
                  <a:lnTo>
                    <a:pt x="342380" y="490528"/>
                  </a:lnTo>
                  <a:lnTo>
                    <a:pt x="354460" y="468100"/>
                  </a:lnTo>
                  <a:lnTo>
                    <a:pt x="366482" y="444417"/>
                  </a:lnTo>
                  <a:lnTo>
                    <a:pt x="378465" y="419897"/>
                  </a:lnTo>
                  <a:lnTo>
                    <a:pt x="390423" y="394820"/>
                  </a:lnTo>
                  <a:lnTo>
                    <a:pt x="414338" y="34466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617"/>
            <p:cNvSpPr/>
            <p:nvPr/>
          </p:nvSpPr>
          <p:spPr>
            <a:xfrm>
              <a:off x="1514475" y="1035844"/>
              <a:ext cx="71439" cy="964863"/>
            </a:xfrm>
            <a:custGeom>
              <a:avLst/>
              <a:gdLst/>
              <a:ahLst/>
              <a:cxnLst/>
              <a:rect l="0" t="0" r="0" b="0"/>
              <a:pathLst>
                <a:path w="71439" h="964863">
                  <a:moveTo>
                    <a:pt x="0" y="0"/>
                  </a:moveTo>
                  <a:lnTo>
                    <a:pt x="0" y="6150"/>
                  </a:lnTo>
                  <a:lnTo>
                    <a:pt x="5654" y="32442"/>
                  </a:lnTo>
                  <a:lnTo>
                    <a:pt x="6702" y="64646"/>
                  </a:lnTo>
                  <a:lnTo>
                    <a:pt x="6154" y="95406"/>
                  </a:lnTo>
                  <a:lnTo>
                    <a:pt x="4896" y="113610"/>
                  </a:lnTo>
                  <a:lnTo>
                    <a:pt x="3264" y="132890"/>
                  </a:lnTo>
                  <a:lnTo>
                    <a:pt x="2176" y="153681"/>
                  </a:lnTo>
                  <a:lnTo>
                    <a:pt x="1451" y="175479"/>
                  </a:lnTo>
                  <a:lnTo>
                    <a:pt x="967" y="197948"/>
                  </a:lnTo>
                  <a:lnTo>
                    <a:pt x="645" y="222453"/>
                  </a:lnTo>
                  <a:lnTo>
                    <a:pt x="430" y="248314"/>
                  </a:lnTo>
                  <a:lnTo>
                    <a:pt x="287" y="275080"/>
                  </a:lnTo>
                  <a:lnTo>
                    <a:pt x="191" y="301656"/>
                  </a:lnTo>
                  <a:lnTo>
                    <a:pt x="127" y="328104"/>
                  </a:lnTo>
                  <a:lnTo>
                    <a:pt x="85" y="354467"/>
                  </a:lnTo>
                  <a:lnTo>
                    <a:pt x="57" y="381567"/>
                  </a:lnTo>
                  <a:lnTo>
                    <a:pt x="38" y="409159"/>
                  </a:lnTo>
                  <a:lnTo>
                    <a:pt x="25" y="437079"/>
                  </a:lnTo>
                  <a:lnTo>
                    <a:pt x="17" y="466011"/>
                  </a:lnTo>
                  <a:lnTo>
                    <a:pt x="11" y="495618"/>
                  </a:lnTo>
                  <a:lnTo>
                    <a:pt x="7" y="525674"/>
                  </a:lnTo>
                  <a:lnTo>
                    <a:pt x="799" y="554443"/>
                  </a:lnTo>
                  <a:lnTo>
                    <a:pt x="2120" y="582354"/>
                  </a:lnTo>
                  <a:lnTo>
                    <a:pt x="3795" y="609692"/>
                  </a:lnTo>
                  <a:lnTo>
                    <a:pt x="5705" y="636649"/>
                  </a:lnTo>
                  <a:lnTo>
                    <a:pt x="7772" y="663351"/>
                  </a:lnTo>
                  <a:lnTo>
                    <a:pt x="9944" y="689884"/>
                  </a:lnTo>
                  <a:lnTo>
                    <a:pt x="12979" y="715510"/>
                  </a:lnTo>
                  <a:lnTo>
                    <a:pt x="16590" y="740532"/>
                  </a:lnTo>
                  <a:lnTo>
                    <a:pt x="20585" y="765150"/>
                  </a:lnTo>
                  <a:lnTo>
                    <a:pt x="24042" y="787913"/>
                  </a:lnTo>
                  <a:lnTo>
                    <a:pt x="27141" y="809437"/>
                  </a:lnTo>
                  <a:lnTo>
                    <a:pt x="30000" y="830137"/>
                  </a:lnTo>
                  <a:lnTo>
                    <a:pt x="35294" y="865837"/>
                  </a:lnTo>
                  <a:lnTo>
                    <a:pt x="40292" y="896785"/>
                  </a:lnTo>
                  <a:lnTo>
                    <a:pt x="45160" y="923769"/>
                  </a:lnTo>
                  <a:lnTo>
                    <a:pt x="49049" y="955526"/>
                  </a:lnTo>
                  <a:lnTo>
                    <a:pt x="49581" y="963899"/>
                  </a:lnTo>
                  <a:lnTo>
                    <a:pt x="50516" y="964862"/>
                  </a:lnTo>
                  <a:lnTo>
                    <a:pt x="51934" y="963916"/>
                  </a:lnTo>
                  <a:lnTo>
                    <a:pt x="53673" y="961698"/>
                  </a:lnTo>
                  <a:lnTo>
                    <a:pt x="56120" y="947199"/>
                  </a:lnTo>
                  <a:lnTo>
                    <a:pt x="58534" y="914470"/>
                  </a:lnTo>
                  <a:lnTo>
                    <a:pt x="71438" y="87153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SMARTInkShape-Group190"/>
          <p:cNvGrpSpPr/>
          <p:nvPr/>
        </p:nvGrpSpPr>
        <p:grpSpPr>
          <a:xfrm>
            <a:off x="2564612" y="1243013"/>
            <a:ext cx="1743070" cy="1077265"/>
            <a:chOff x="2564612" y="1243013"/>
            <a:chExt cx="1743070" cy="1077265"/>
          </a:xfrm>
        </p:grpSpPr>
        <p:sp>
          <p:nvSpPr>
            <p:cNvPr id="22" name="SMARTInkShape-618"/>
            <p:cNvSpPr/>
            <p:nvPr/>
          </p:nvSpPr>
          <p:spPr>
            <a:xfrm>
              <a:off x="4300538" y="1243013"/>
              <a:ext cx="7144" cy="1"/>
            </a:xfrm>
            <a:custGeom>
              <a:avLst/>
              <a:gdLst/>
              <a:ahLst/>
              <a:cxnLst/>
              <a:rect l="0" t="0" r="0" b="0"/>
              <a:pathLst>
                <a:path w="7144" h="1">
                  <a:moveTo>
                    <a:pt x="0" y="0"/>
                  </a:moveTo>
                  <a:lnTo>
                    <a:pt x="7143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619"/>
            <p:cNvSpPr/>
            <p:nvPr/>
          </p:nvSpPr>
          <p:spPr>
            <a:xfrm>
              <a:off x="2564612" y="1428750"/>
              <a:ext cx="50002" cy="891528"/>
            </a:xfrm>
            <a:custGeom>
              <a:avLst/>
              <a:gdLst/>
              <a:ahLst/>
              <a:cxnLst/>
              <a:rect l="0" t="0" r="0" b="0"/>
              <a:pathLst>
                <a:path w="50002" h="891528">
                  <a:moveTo>
                    <a:pt x="50001" y="0"/>
                  </a:moveTo>
                  <a:lnTo>
                    <a:pt x="49207" y="18682"/>
                  </a:lnTo>
                  <a:lnTo>
                    <a:pt x="44346" y="50080"/>
                  </a:lnTo>
                  <a:lnTo>
                    <a:pt x="42725" y="77027"/>
                  </a:lnTo>
                  <a:lnTo>
                    <a:pt x="41182" y="94214"/>
                  </a:lnTo>
                  <a:lnTo>
                    <a:pt x="39359" y="112815"/>
                  </a:lnTo>
                  <a:lnTo>
                    <a:pt x="37350" y="133154"/>
                  </a:lnTo>
                  <a:lnTo>
                    <a:pt x="35217" y="154651"/>
                  </a:lnTo>
                  <a:lnTo>
                    <a:pt x="33001" y="176919"/>
                  </a:lnTo>
                  <a:lnTo>
                    <a:pt x="30730" y="201290"/>
                  </a:lnTo>
                  <a:lnTo>
                    <a:pt x="28422" y="227062"/>
                  </a:lnTo>
                  <a:lnTo>
                    <a:pt x="26090" y="253768"/>
                  </a:lnTo>
                  <a:lnTo>
                    <a:pt x="23741" y="281891"/>
                  </a:lnTo>
                  <a:lnTo>
                    <a:pt x="21382" y="310959"/>
                  </a:lnTo>
                  <a:lnTo>
                    <a:pt x="19015" y="340656"/>
                  </a:lnTo>
                  <a:lnTo>
                    <a:pt x="16644" y="371566"/>
                  </a:lnTo>
                  <a:lnTo>
                    <a:pt x="14269" y="403286"/>
                  </a:lnTo>
                  <a:lnTo>
                    <a:pt x="11892" y="435545"/>
                  </a:lnTo>
                  <a:lnTo>
                    <a:pt x="10307" y="467370"/>
                  </a:lnTo>
                  <a:lnTo>
                    <a:pt x="9251" y="498905"/>
                  </a:lnTo>
                  <a:lnTo>
                    <a:pt x="8547" y="530247"/>
                  </a:lnTo>
                  <a:lnTo>
                    <a:pt x="7283" y="561460"/>
                  </a:lnTo>
                  <a:lnTo>
                    <a:pt x="5647" y="592588"/>
                  </a:lnTo>
                  <a:lnTo>
                    <a:pt x="3763" y="623659"/>
                  </a:lnTo>
                  <a:lnTo>
                    <a:pt x="2507" y="653104"/>
                  </a:lnTo>
                  <a:lnTo>
                    <a:pt x="1669" y="681465"/>
                  </a:lnTo>
                  <a:lnTo>
                    <a:pt x="1111" y="709104"/>
                  </a:lnTo>
                  <a:lnTo>
                    <a:pt x="739" y="734673"/>
                  </a:lnTo>
                  <a:lnTo>
                    <a:pt x="490" y="758864"/>
                  </a:lnTo>
                  <a:lnTo>
                    <a:pt x="325" y="782134"/>
                  </a:lnTo>
                  <a:lnTo>
                    <a:pt x="215" y="802410"/>
                  </a:lnTo>
                  <a:lnTo>
                    <a:pt x="92" y="837639"/>
                  </a:lnTo>
                  <a:lnTo>
                    <a:pt x="23" y="872871"/>
                  </a:lnTo>
                  <a:lnTo>
                    <a:pt x="0" y="891527"/>
                  </a:lnTo>
                  <a:lnTo>
                    <a:pt x="2112" y="867108"/>
                  </a:lnTo>
                  <a:lnTo>
                    <a:pt x="4904" y="838612"/>
                  </a:lnTo>
                  <a:lnTo>
                    <a:pt x="5649" y="821012"/>
                  </a:lnTo>
                  <a:lnTo>
                    <a:pt x="6145" y="802135"/>
                  </a:lnTo>
                  <a:lnTo>
                    <a:pt x="7270" y="780819"/>
                  </a:lnTo>
                  <a:lnTo>
                    <a:pt x="8813" y="757878"/>
                  </a:lnTo>
                  <a:lnTo>
                    <a:pt x="10636" y="733852"/>
                  </a:lnTo>
                  <a:lnTo>
                    <a:pt x="14282" y="6858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620"/>
            <p:cNvSpPr/>
            <p:nvPr/>
          </p:nvSpPr>
          <p:spPr>
            <a:xfrm>
              <a:off x="2614613" y="1354757"/>
              <a:ext cx="350566" cy="502126"/>
            </a:xfrm>
            <a:custGeom>
              <a:avLst/>
              <a:gdLst/>
              <a:ahLst/>
              <a:cxnLst/>
              <a:rect l="0" t="0" r="0" b="0"/>
              <a:pathLst>
                <a:path w="350566" h="502126">
                  <a:moveTo>
                    <a:pt x="28575" y="95424"/>
                  </a:moveTo>
                  <a:lnTo>
                    <a:pt x="28575" y="87840"/>
                  </a:lnTo>
                  <a:lnTo>
                    <a:pt x="36159" y="71746"/>
                  </a:lnTo>
                  <a:lnTo>
                    <a:pt x="58648" y="40065"/>
                  </a:lnTo>
                  <a:lnTo>
                    <a:pt x="80612" y="18167"/>
                  </a:lnTo>
                  <a:lnTo>
                    <a:pt x="100650" y="6584"/>
                  </a:lnTo>
                  <a:lnTo>
                    <a:pt x="127018" y="377"/>
                  </a:lnTo>
                  <a:lnTo>
                    <a:pt x="156465" y="0"/>
                  </a:lnTo>
                  <a:lnTo>
                    <a:pt x="185427" y="7770"/>
                  </a:lnTo>
                  <a:lnTo>
                    <a:pt x="214174" y="23394"/>
                  </a:lnTo>
                  <a:lnTo>
                    <a:pt x="242826" y="45154"/>
                  </a:lnTo>
                  <a:lnTo>
                    <a:pt x="271435" y="73347"/>
                  </a:lnTo>
                  <a:lnTo>
                    <a:pt x="297908" y="106514"/>
                  </a:lnTo>
                  <a:lnTo>
                    <a:pt x="310524" y="124249"/>
                  </a:lnTo>
                  <a:lnTo>
                    <a:pt x="320522" y="143216"/>
                  </a:lnTo>
                  <a:lnTo>
                    <a:pt x="328775" y="163004"/>
                  </a:lnTo>
                  <a:lnTo>
                    <a:pt x="335864" y="183340"/>
                  </a:lnTo>
                  <a:lnTo>
                    <a:pt x="341384" y="203247"/>
                  </a:lnTo>
                  <a:lnTo>
                    <a:pt x="345858" y="222869"/>
                  </a:lnTo>
                  <a:lnTo>
                    <a:pt x="349635" y="242300"/>
                  </a:lnTo>
                  <a:lnTo>
                    <a:pt x="350565" y="261604"/>
                  </a:lnTo>
                  <a:lnTo>
                    <a:pt x="349597" y="280823"/>
                  </a:lnTo>
                  <a:lnTo>
                    <a:pt x="347364" y="299986"/>
                  </a:lnTo>
                  <a:lnTo>
                    <a:pt x="343495" y="318317"/>
                  </a:lnTo>
                  <a:lnTo>
                    <a:pt x="332845" y="353502"/>
                  </a:lnTo>
                  <a:lnTo>
                    <a:pt x="315941" y="385544"/>
                  </a:lnTo>
                  <a:lnTo>
                    <a:pt x="294406" y="414073"/>
                  </a:lnTo>
                  <a:lnTo>
                    <a:pt x="268959" y="437335"/>
                  </a:lnTo>
                  <a:lnTo>
                    <a:pt x="243891" y="458258"/>
                  </a:lnTo>
                  <a:lnTo>
                    <a:pt x="217933" y="476552"/>
                  </a:lnTo>
                  <a:lnTo>
                    <a:pt x="187876" y="489975"/>
                  </a:lnTo>
                  <a:lnTo>
                    <a:pt x="160229" y="496999"/>
                  </a:lnTo>
                  <a:lnTo>
                    <a:pt x="133919" y="500121"/>
                  </a:lnTo>
                  <a:lnTo>
                    <a:pt x="106351" y="501508"/>
                  </a:lnTo>
                  <a:lnTo>
                    <a:pt x="80340" y="502125"/>
                  </a:lnTo>
                  <a:lnTo>
                    <a:pt x="56344" y="500811"/>
                  </a:lnTo>
                  <a:lnTo>
                    <a:pt x="26572" y="491940"/>
                  </a:lnTo>
                  <a:lnTo>
                    <a:pt x="0" y="48118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621"/>
            <p:cNvSpPr/>
            <p:nvPr/>
          </p:nvSpPr>
          <p:spPr>
            <a:xfrm>
              <a:off x="4172063" y="1435894"/>
              <a:ext cx="57038" cy="376239"/>
            </a:xfrm>
            <a:custGeom>
              <a:avLst/>
              <a:gdLst/>
              <a:ahLst/>
              <a:cxnLst/>
              <a:rect l="0" t="0" r="0" b="0"/>
              <a:pathLst>
                <a:path w="57038" h="376239">
                  <a:moveTo>
                    <a:pt x="14175" y="0"/>
                  </a:moveTo>
                  <a:lnTo>
                    <a:pt x="17967" y="0"/>
                  </a:lnTo>
                  <a:lnTo>
                    <a:pt x="18290" y="794"/>
                  </a:lnTo>
                  <a:lnTo>
                    <a:pt x="15747" y="7291"/>
                  </a:lnTo>
                  <a:lnTo>
                    <a:pt x="14381" y="36679"/>
                  </a:lnTo>
                  <a:lnTo>
                    <a:pt x="10443" y="65019"/>
                  </a:lnTo>
                  <a:lnTo>
                    <a:pt x="6431" y="89222"/>
                  </a:lnTo>
                  <a:lnTo>
                    <a:pt x="2795" y="116648"/>
                  </a:lnTo>
                  <a:lnTo>
                    <a:pt x="1180" y="147358"/>
                  </a:lnTo>
                  <a:lnTo>
                    <a:pt x="461" y="179528"/>
                  </a:lnTo>
                  <a:lnTo>
                    <a:pt x="142" y="211553"/>
                  </a:lnTo>
                  <a:lnTo>
                    <a:pt x="0" y="241661"/>
                  </a:lnTo>
                  <a:lnTo>
                    <a:pt x="2054" y="270917"/>
                  </a:lnTo>
                  <a:lnTo>
                    <a:pt x="5613" y="299001"/>
                  </a:lnTo>
                  <a:lnTo>
                    <a:pt x="9840" y="324712"/>
                  </a:lnTo>
                  <a:lnTo>
                    <a:pt x="16682" y="353915"/>
                  </a:lnTo>
                  <a:lnTo>
                    <a:pt x="27529" y="373857"/>
                  </a:lnTo>
                  <a:lnTo>
                    <a:pt x="31015" y="376238"/>
                  </a:lnTo>
                  <a:lnTo>
                    <a:pt x="34133" y="376237"/>
                  </a:lnTo>
                  <a:lnTo>
                    <a:pt x="37005" y="374650"/>
                  </a:lnTo>
                  <a:lnTo>
                    <a:pt x="57037" y="33575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622"/>
            <p:cNvSpPr/>
            <p:nvPr/>
          </p:nvSpPr>
          <p:spPr>
            <a:xfrm>
              <a:off x="3629152" y="1343025"/>
              <a:ext cx="376175" cy="957662"/>
            </a:xfrm>
            <a:custGeom>
              <a:avLst/>
              <a:gdLst/>
              <a:ahLst/>
              <a:cxnLst/>
              <a:rect l="0" t="0" r="0" b="0"/>
              <a:pathLst>
                <a:path w="376175" h="957662">
                  <a:moveTo>
                    <a:pt x="85598" y="0"/>
                  </a:moveTo>
                  <a:lnTo>
                    <a:pt x="85598" y="9943"/>
                  </a:lnTo>
                  <a:lnTo>
                    <a:pt x="79447" y="41377"/>
                  </a:lnTo>
                  <a:lnTo>
                    <a:pt x="71164" y="75231"/>
                  </a:lnTo>
                  <a:lnTo>
                    <a:pt x="65160" y="105932"/>
                  </a:lnTo>
                  <a:lnTo>
                    <a:pt x="59845" y="141537"/>
                  </a:lnTo>
                  <a:lnTo>
                    <a:pt x="57317" y="161033"/>
                  </a:lnTo>
                  <a:lnTo>
                    <a:pt x="54838" y="181174"/>
                  </a:lnTo>
                  <a:lnTo>
                    <a:pt x="51597" y="204126"/>
                  </a:lnTo>
                  <a:lnTo>
                    <a:pt x="47850" y="228953"/>
                  </a:lnTo>
                  <a:lnTo>
                    <a:pt x="43764" y="255029"/>
                  </a:lnTo>
                  <a:lnTo>
                    <a:pt x="39452" y="281938"/>
                  </a:lnTo>
                  <a:lnTo>
                    <a:pt x="34991" y="309403"/>
                  </a:lnTo>
                  <a:lnTo>
                    <a:pt x="30428" y="337237"/>
                  </a:lnTo>
                  <a:lnTo>
                    <a:pt x="26593" y="365319"/>
                  </a:lnTo>
                  <a:lnTo>
                    <a:pt x="23243" y="393564"/>
                  </a:lnTo>
                  <a:lnTo>
                    <a:pt x="20215" y="421920"/>
                  </a:lnTo>
                  <a:lnTo>
                    <a:pt x="17403" y="451143"/>
                  </a:lnTo>
                  <a:lnTo>
                    <a:pt x="14735" y="480943"/>
                  </a:lnTo>
                  <a:lnTo>
                    <a:pt x="12162" y="511129"/>
                  </a:lnTo>
                  <a:lnTo>
                    <a:pt x="9653" y="540777"/>
                  </a:lnTo>
                  <a:lnTo>
                    <a:pt x="7187" y="570068"/>
                  </a:lnTo>
                  <a:lnTo>
                    <a:pt x="4749" y="599121"/>
                  </a:lnTo>
                  <a:lnTo>
                    <a:pt x="3124" y="626426"/>
                  </a:lnTo>
                  <a:lnTo>
                    <a:pt x="2040" y="652568"/>
                  </a:lnTo>
                  <a:lnTo>
                    <a:pt x="1318" y="677932"/>
                  </a:lnTo>
                  <a:lnTo>
                    <a:pt x="836" y="702780"/>
                  </a:lnTo>
                  <a:lnTo>
                    <a:pt x="515" y="727283"/>
                  </a:lnTo>
                  <a:lnTo>
                    <a:pt x="301" y="751555"/>
                  </a:lnTo>
                  <a:lnTo>
                    <a:pt x="158" y="774087"/>
                  </a:lnTo>
                  <a:lnTo>
                    <a:pt x="63" y="795458"/>
                  </a:lnTo>
                  <a:lnTo>
                    <a:pt x="0" y="816055"/>
                  </a:lnTo>
                  <a:lnTo>
                    <a:pt x="751" y="835343"/>
                  </a:lnTo>
                  <a:lnTo>
                    <a:pt x="2046" y="853758"/>
                  </a:lnTo>
                  <a:lnTo>
                    <a:pt x="5601" y="887448"/>
                  </a:lnTo>
                  <a:lnTo>
                    <a:pt x="9827" y="915651"/>
                  </a:lnTo>
                  <a:lnTo>
                    <a:pt x="19008" y="948190"/>
                  </a:lnTo>
                  <a:lnTo>
                    <a:pt x="23723" y="956670"/>
                  </a:lnTo>
                  <a:lnTo>
                    <a:pt x="25298" y="957661"/>
                  </a:lnTo>
                  <a:lnTo>
                    <a:pt x="26348" y="956735"/>
                  </a:lnTo>
                  <a:lnTo>
                    <a:pt x="33875" y="925002"/>
                  </a:lnTo>
                  <a:lnTo>
                    <a:pt x="38268" y="895564"/>
                  </a:lnTo>
                  <a:lnTo>
                    <a:pt x="40551" y="876443"/>
                  </a:lnTo>
                  <a:lnTo>
                    <a:pt x="42867" y="854964"/>
                  </a:lnTo>
                  <a:lnTo>
                    <a:pt x="45204" y="831914"/>
                  </a:lnTo>
                  <a:lnTo>
                    <a:pt x="47557" y="806228"/>
                  </a:lnTo>
                  <a:lnTo>
                    <a:pt x="49918" y="778785"/>
                  </a:lnTo>
                  <a:lnTo>
                    <a:pt x="52286" y="750171"/>
                  </a:lnTo>
                  <a:lnTo>
                    <a:pt x="54659" y="719983"/>
                  </a:lnTo>
                  <a:lnTo>
                    <a:pt x="57035" y="688745"/>
                  </a:lnTo>
                  <a:lnTo>
                    <a:pt x="59412" y="656807"/>
                  </a:lnTo>
                  <a:lnTo>
                    <a:pt x="61791" y="624403"/>
                  </a:lnTo>
                  <a:lnTo>
                    <a:pt x="64170" y="591687"/>
                  </a:lnTo>
                  <a:lnTo>
                    <a:pt x="66550" y="558764"/>
                  </a:lnTo>
                  <a:lnTo>
                    <a:pt x="69725" y="525703"/>
                  </a:lnTo>
                  <a:lnTo>
                    <a:pt x="73428" y="492550"/>
                  </a:lnTo>
                  <a:lnTo>
                    <a:pt x="77485" y="459336"/>
                  </a:lnTo>
                  <a:lnTo>
                    <a:pt x="81777" y="426874"/>
                  </a:lnTo>
                  <a:lnTo>
                    <a:pt x="86225" y="394914"/>
                  </a:lnTo>
                  <a:lnTo>
                    <a:pt x="90779" y="363288"/>
                  </a:lnTo>
                  <a:lnTo>
                    <a:pt x="96196" y="333473"/>
                  </a:lnTo>
                  <a:lnTo>
                    <a:pt x="102188" y="304866"/>
                  </a:lnTo>
                  <a:lnTo>
                    <a:pt x="108564" y="277063"/>
                  </a:lnTo>
                  <a:lnTo>
                    <a:pt x="115197" y="250590"/>
                  </a:lnTo>
                  <a:lnTo>
                    <a:pt x="121999" y="225004"/>
                  </a:lnTo>
                  <a:lnTo>
                    <a:pt x="128915" y="200009"/>
                  </a:lnTo>
                  <a:lnTo>
                    <a:pt x="135907" y="176995"/>
                  </a:lnTo>
                  <a:lnTo>
                    <a:pt x="142950" y="155303"/>
                  </a:lnTo>
                  <a:lnTo>
                    <a:pt x="150026" y="134492"/>
                  </a:lnTo>
                  <a:lnTo>
                    <a:pt x="157919" y="115855"/>
                  </a:lnTo>
                  <a:lnTo>
                    <a:pt x="175155" y="82447"/>
                  </a:lnTo>
                  <a:lnTo>
                    <a:pt x="195516" y="55958"/>
                  </a:lnTo>
                  <a:lnTo>
                    <a:pt x="227175" y="27428"/>
                  </a:lnTo>
                  <a:lnTo>
                    <a:pt x="247740" y="16159"/>
                  </a:lnTo>
                  <a:lnTo>
                    <a:pt x="270109" y="11150"/>
                  </a:lnTo>
                  <a:lnTo>
                    <a:pt x="305015" y="15916"/>
                  </a:lnTo>
                  <a:lnTo>
                    <a:pt x="324404" y="27446"/>
                  </a:lnTo>
                  <a:lnTo>
                    <a:pt x="340959" y="44742"/>
                  </a:lnTo>
                  <a:lnTo>
                    <a:pt x="356254" y="68304"/>
                  </a:lnTo>
                  <a:lnTo>
                    <a:pt x="366756" y="96768"/>
                  </a:lnTo>
                  <a:lnTo>
                    <a:pt x="373276" y="127939"/>
                  </a:lnTo>
                  <a:lnTo>
                    <a:pt x="376174" y="160314"/>
                  </a:lnTo>
                  <a:lnTo>
                    <a:pt x="375345" y="195340"/>
                  </a:lnTo>
                  <a:lnTo>
                    <a:pt x="374012" y="213570"/>
                  </a:lnTo>
                  <a:lnTo>
                    <a:pt x="366182" y="248643"/>
                  </a:lnTo>
                  <a:lnTo>
                    <a:pt x="353177" y="281958"/>
                  </a:lnTo>
                  <a:lnTo>
                    <a:pt x="334168" y="312640"/>
                  </a:lnTo>
                  <a:lnTo>
                    <a:pt x="314607" y="340034"/>
                  </a:lnTo>
                  <a:lnTo>
                    <a:pt x="283627" y="373536"/>
                  </a:lnTo>
                  <a:lnTo>
                    <a:pt x="249313" y="398544"/>
                  </a:lnTo>
                  <a:lnTo>
                    <a:pt x="216127" y="416802"/>
                  </a:lnTo>
                  <a:lnTo>
                    <a:pt x="186186" y="427238"/>
                  </a:lnTo>
                  <a:lnTo>
                    <a:pt x="151416" y="434084"/>
                  </a:lnTo>
                  <a:lnTo>
                    <a:pt x="140515" y="432903"/>
                  </a:lnTo>
                  <a:lnTo>
                    <a:pt x="136497" y="431477"/>
                  </a:lnTo>
                  <a:lnTo>
                    <a:pt x="133818" y="428939"/>
                  </a:lnTo>
                  <a:lnTo>
                    <a:pt x="130842" y="421885"/>
                  </a:lnTo>
                  <a:lnTo>
                    <a:pt x="131636" y="413459"/>
                  </a:lnTo>
                  <a:lnTo>
                    <a:pt x="132959" y="408989"/>
                  </a:lnTo>
                  <a:lnTo>
                    <a:pt x="140778" y="399790"/>
                  </a:lnTo>
                  <a:lnTo>
                    <a:pt x="157036" y="38576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623"/>
            <p:cNvSpPr/>
            <p:nvPr/>
          </p:nvSpPr>
          <p:spPr>
            <a:xfrm>
              <a:off x="3073128" y="1357313"/>
              <a:ext cx="534467" cy="423049"/>
            </a:xfrm>
            <a:custGeom>
              <a:avLst/>
              <a:gdLst/>
              <a:ahLst/>
              <a:cxnLst/>
              <a:rect l="0" t="0" r="0" b="0"/>
              <a:pathLst>
                <a:path w="534467" h="423049">
                  <a:moveTo>
                    <a:pt x="27260" y="0"/>
                  </a:moveTo>
                  <a:lnTo>
                    <a:pt x="22350" y="11406"/>
                  </a:lnTo>
                  <a:lnTo>
                    <a:pt x="16618" y="44962"/>
                  </a:lnTo>
                  <a:lnTo>
                    <a:pt x="14592" y="68402"/>
                  </a:lnTo>
                  <a:lnTo>
                    <a:pt x="12898" y="95488"/>
                  </a:lnTo>
                  <a:lnTo>
                    <a:pt x="9500" y="126047"/>
                  </a:lnTo>
                  <a:lnTo>
                    <a:pt x="5343" y="158150"/>
                  </a:lnTo>
                  <a:lnTo>
                    <a:pt x="1644" y="190938"/>
                  </a:lnTo>
                  <a:lnTo>
                    <a:pt x="0" y="224032"/>
                  </a:lnTo>
                  <a:lnTo>
                    <a:pt x="1386" y="255145"/>
                  </a:lnTo>
                  <a:lnTo>
                    <a:pt x="5441" y="284847"/>
                  </a:lnTo>
                  <a:lnTo>
                    <a:pt x="12535" y="313924"/>
                  </a:lnTo>
                  <a:lnTo>
                    <a:pt x="23097" y="340605"/>
                  </a:lnTo>
                  <a:lnTo>
                    <a:pt x="44547" y="375822"/>
                  </a:lnTo>
                  <a:lnTo>
                    <a:pt x="71011" y="402131"/>
                  </a:lnTo>
                  <a:lnTo>
                    <a:pt x="98960" y="417864"/>
                  </a:lnTo>
                  <a:lnTo>
                    <a:pt x="117864" y="423048"/>
                  </a:lnTo>
                  <a:lnTo>
                    <a:pt x="136849" y="422707"/>
                  </a:lnTo>
                  <a:lnTo>
                    <a:pt x="153754" y="413559"/>
                  </a:lnTo>
                  <a:lnTo>
                    <a:pt x="169998" y="396529"/>
                  </a:lnTo>
                  <a:lnTo>
                    <a:pt x="187801" y="370439"/>
                  </a:lnTo>
                  <a:lnTo>
                    <a:pt x="202063" y="340323"/>
                  </a:lnTo>
                  <a:lnTo>
                    <a:pt x="213694" y="306829"/>
                  </a:lnTo>
                  <a:lnTo>
                    <a:pt x="219018" y="287896"/>
                  </a:lnTo>
                  <a:lnTo>
                    <a:pt x="224155" y="268131"/>
                  </a:lnTo>
                  <a:lnTo>
                    <a:pt x="229167" y="249397"/>
                  </a:lnTo>
                  <a:lnTo>
                    <a:pt x="238969" y="213766"/>
                  </a:lnTo>
                  <a:lnTo>
                    <a:pt x="246500" y="181526"/>
                  </a:lnTo>
                  <a:lnTo>
                    <a:pt x="253287" y="152115"/>
                  </a:lnTo>
                  <a:lnTo>
                    <a:pt x="261596" y="125815"/>
                  </a:lnTo>
                  <a:lnTo>
                    <a:pt x="267613" y="92488"/>
                  </a:lnTo>
                  <a:lnTo>
                    <a:pt x="269999" y="62865"/>
                  </a:lnTo>
                  <a:lnTo>
                    <a:pt x="270081" y="66569"/>
                  </a:lnTo>
                  <a:lnTo>
                    <a:pt x="260198" y="98481"/>
                  </a:lnTo>
                  <a:lnTo>
                    <a:pt x="253353" y="124782"/>
                  </a:lnTo>
                  <a:lnTo>
                    <a:pt x="250089" y="160268"/>
                  </a:lnTo>
                  <a:lnTo>
                    <a:pt x="251443" y="189234"/>
                  </a:lnTo>
                  <a:lnTo>
                    <a:pt x="256278" y="220629"/>
                  </a:lnTo>
                  <a:lnTo>
                    <a:pt x="266364" y="253103"/>
                  </a:lnTo>
                  <a:lnTo>
                    <a:pt x="276668" y="283940"/>
                  </a:lnTo>
                  <a:lnTo>
                    <a:pt x="288127" y="313520"/>
                  </a:lnTo>
                  <a:lnTo>
                    <a:pt x="303802" y="342542"/>
                  </a:lnTo>
                  <a:lnTo>
                    <a:pt x="330478" y="378071"/>
                  </a:lnTo>
                  <a:lnTo>
                    <a:pt x="349084" y="392398"/>
                  </a:lnTo>
                  <a:lnTo>
                    <a:pt x="368730" y="400618"/>
                  </a:lnTo>
                  <a:lnTo>
                    <a:pt x="390691" y="404271"/>
                  </a:lnTo>
                  <a:lnTo>
                    <a:pt x="411564" y="397428"/>
                  </a:lnTo>
                  <a:lnTo>
                    <a:pt x="443281" y="371491"/>
                  </a:lnTo>
                  <a:lnTo>
                    <a:pt x="465365" y="346082"/>
                  </a:lnTo>
                  <a:lnTo>
                    <a:pt x="485763" y="316268"/>
                  </a:lnTo>
                  <a:lnTo>
                    <a:pt x="505411" y="282380"/>
                  </a:lnTo>
                  <a:lnTo>
                    <a:pt x="521553" y="252502"/>
                  </a:lnTo>
                  <a:lnTo>
                    <a:pt x="534466" y="2286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SMARTInkShape-Group191"/>
          <p:cNvGrpSpPr/>
          <p:nvPr/>
        </p:nvGrpSpPr>
        <p:grpSpPr>
          <a:xfrm>
            <a:off x="4686594" y="1100138"/>
            <a:ext cx="1542757" cy="827517"/>
            <a:chOff x="4686594" y="1100138"/>
            <a:chExt cx="1542757" cy="827517"/>
          </a:xfrm>
        </p:grpSpPr>
        <p:sp>
          <p:nvSpPr>
            <p:cNvPr id="29" name="SMARTInkShape-624"/>
            <p:cNvSpPr/>
            <p:nvPr/>
          </p:nvSpPr>
          <p:spPr>
            <a:xfrm>
              <a:off x="4686594" y="1471613"/>
              <a:ext cx="342607" cy="64294"/>
            </a:xfrm>
            <a:custGeom>
              <a:avLst/>
              <a:gdLst/>
              <a:ahLst/>
              <a:cxnLst/>
              <a:rect l="0" t="0" r="0" b="0"/>
              <a:pathLst>
                <a:path w="342607" h="64294">
                  <a:moveTo>
                    <a:pt x="6850" y="64293"/>
                  </a:moveTo>
                  <a:lnTo>
                    <a:pt x="699" y="58142"/>
                  </a:lnTo>
                  <a:lnTo>
                    <a:pt x="0" y="53651"/>
                  </a:lnTo>
                  <a:lnTo>
                    <a:pt x="696" y="52436"/>
                  </a:lnTo>
                  <a:lnTo>
                    <a:pt x="1954" y="51626"/>
                  </a:lnTo>
                  <a:lnTo>
                    <a:pt x="37526" y="37884"/>
                  </a:lnTo>
                  <a:lnTo>
                    <a:pt x="63740" y="31686"/>
                  </a:lnTo>
                  <a:lnTo>
                    <a:pt x="97084" y="28703"/>
                  </a:lnTo>
                  <a:lnTo>
                    <a:pt x="123154" y="25192"/>
                  </a:lnTo>
                  <a:lnTo>
                    <a:pt x="150615" y="23102"/>
                  </a:lnTo>
                  <a:lnTo>
                    <a:pt x="178696" y="21380"/>
                  </a:lnTo>
                  <a:lnTo>
                    <a:pt x="207051" y="17969"/>
                  </a:lnTo>
                  <a:lnTo>
                    <a:pt x="233411" y="15923"/>
                  </a:lnTo>
                  <a:lnTo>
                    <a:pt x="258356" y="15014"/>
                  </a:lnTo>
                  <a:lnTo>
                    <a:pt x="291538" y="13709"/>
                  </a:lnTo>
                  <a:lnTo>
                    <a:pt x="323358" y="7030"/>
                  </a:lnTo>
                  <a:lnTo>
                    <a:pt x="342606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625"/>
            <p:cNvSpPr/>
            <p:nvPr/>
          </p:nvSpPr>
          <p:spPr>
            <a:xfrm>
              <a:off x="4808850" y="1100138"/>
              <a:ext cx="70332" cy="827517"/>
            </a:xfrm>
            <a:custGeom>
              <a:avLst/>
              <a:gdLst/>
              <a:ahLst/>
              <a:cxnLst/>
              <a:rect l="0" t="0" r="0" b="0"/>
              <a:pathLst>
                <a:path w="70332" h="827517">
                  <a:moveTo>
                    <a:pt x="20325" y="0"/>
                  </a:moveTo>
                  <a:lnTo>
                    <a:pt x="20325" y="34041"/>
                  </a:lnTo>
                  <a:lnTo>
                    <a:pt x="20325" y="62490"/>
                  </a:lnTo>
                  <a:lnTo>
                    <a:pt x="19531" y="79760"/>
                  </a:lnTo>
                  <a:lnTo>
                    <a:pt x="18208" y="98417"/>
                  </a:lnTo>
                  <a:lnTo>
                    <a:pt x="16533" y="117998"/>
                  </a:lnTo>
                  <a:lnTo>
                    <a:pt x="14622" y="139784"/>
                  </a:lnTo>
                  <a:lnTo>
                    <a:pt x="12554" y="163039"/>
                  </a:lnTo>
                  <a:lnTo>
                    <a:pt x="10382" y="187274"/>
                  </a:lnTo>
                  <a:lnTo>
                    <a:pt x="8934" y="212162"/>
                  </a:lnTo>
                  <a:lnTo>
                    <a:pt x="7968" y="237485"/>
                  </a:lnTo>
                  <a:lnTo>
                    <a:pt x="7325" y="263098"/>
                  </a:lnTo>
                  <a:lnTo>
                    <a:pt x="6102" y="288905"/>
                  </a:lnTo>
                  <a:lnTo>
                    <a:pt x="4493" y="314841"/>
                  </a:lnTo>
                  <a:lnTo>
                    <a:pt x="2627" y="340862"/>
                  </a:lnTo>
                  <a:lnTo>
                    <a:pt x="1382" y="367735"/>
                  </a:lnTo>
                  <a:lnTo>
                    <a:pt x="553" y="395175"/>
                  </a:lnTo>
                  <a:lnTo>
                    <a:pt x="0" y="422994"/>
                  </a:lnTo>
                  <a:lnTo>
                    <a:pt x="425" y="451064"/>
                  </a:lnTo>
                  <a:lnTo>
                    <a:pt x="1502" y="479303"/>
                  </a:lnTo>
                  <a:lnTo>
                    <a:pt x="3014" y="507654"/>
                  </a:lnTo>
                  <a:lnTo>
                    <a:pt x="4815" y="534492"/>
                  </a:lnTo>
                  <a:lnTo>
                    <a:pt x="6810" y="560322"/>
                  </a:lnTo>
                  <a:lnTo>
                    <a:pt x="8934" y="585479"/>
                  </a:lnTo>
                  <a:lnTo>
                    <a:pt x="11143" y="610188"/>
                  </a:lnTo>
                  <a:lnTo>
                    <a:pt x="13410" y="634598"/>
                  </a:lnTo>
                  <a:lnTo>
                    <a:pt x="15715" y="658809"/>
                  </a:lnTo>
                  <a:lnTo>
                    <a:pt x="18045" y="680506"/>
                  </a:lnTo>
                  <a:lnTo>
                    <a:pt x="20393" y="700527"/>
                  </a:lnTo>
                  <a:lnTo>
                    <a:pt x="22752" y="719430"/>
                  </a:lnTo>
                  <a:lnTo>
                    <a:pt x="27489" y="753134"/>
                  </a:lnTo>
                  <a:lnTo>
                    <a:pt x="32240" y="782401"/>
                  </a:lnTo>
                  <a:lnTo>
                    <a:pt x="39378" y="814346"/>
                  </a:lnTo>
                  <a:lnTo>
                    <a:pt x="44139" y="825746"/>
                  </a:lnTo>
                  <a:lnTo>
                    <a:pt x="46520" y="827516"/>
                  </a:lnTo>
                  <a:lnTo>
                    <a:pt x="48900" y="827108"/>
                  </a:lnTo>
                  <a:lnTo>
                    <a:pt x="51282" y="825249"/>
                  </a:lnTo>
                  <a:lnTo>
                    <a:pt x="56691" y="792162"/>
                  </a:lnTo>
                  <a:lnTo>
                    <a:pt x="63210" y="764557"/>
                  </a:lnTo>
                  <a:lnTo>
                    <a:pt x="70331" y="73580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626"/>
            <p:cNvSpPr/>
            <p:nvPr/>
          </p:nvSpPr>
          <p:spPr>
            <a:xfrm>
              <a:off x="5136356" y="1421606"/>
              <a:ext cx="435770" cy="444307"/>
            </a:xfrm>
            <a:custGeom>
              <a:avLst/>
              <a:gdLst/>
              <a:ahLst/>
              <a:cxnLst/>
              <a:rect l="0" t="0" r="0" b="0"/>
              <a:pathLst>
                <a:path w="435770" h="444307">
                  <a:moveTo>
                    <a:pt x="0" y="7144"/>
                  </a:moveTo>
                  <a:lnTo>
                    <a:pt x="794" y="14435"/>
                  </a:lnTo>
                  <a:lnTo>
                    <a:pt x="9943" y="47615"/>
                  </a:lnTo>
                  <a:lnTo>
                    <a:pt x="13001" y="82106"/>
                  </a:lnTo>
                  <a:lnTo>
                    <a:pt x="15833" y="110840"/>
                  </a:lnTo>
                  <a:lnTo>
                    <a:pt x="18943" y="142131"/>
                  </a:lnTo>
                  <a:lnTo>
                    <a:pt x="20325" y="174559"/>
                  </a:lnTo>
                  <a:lnTo>
                    <a:pt x="23056" y="209609"/>
                  </a:lnTo>
                  <a:lnTo>
                    <a:pt x="24896" y="227846"/>
                  </a:lnTo>
                  <a:lnTo>
                    <a:pt x="29057" y="262925"/>
                  </a:lnTo>
                  <a:lnTo>
                    <a:pt x="33552" y="296243"/>
                  </a:lnTo>
                  <a:lnTo>
                    <a:pt x="38196" y="326926"/>
                  </a:lnTo>
                  <a:lnTo>
                    <a:pt x="42905" y="354321"/>
                  </a:lnTo>
                  <a:lnTo>
                    <a:pt x="50019" y="389941"/>
                  </a:lnTo>
                  <a:lnTo>
                    <a:pt x="57154" y="418486"/>
                  </a:lnTo>
                  <a:lnTo>
                    <a:pt x="64295" y="437792"/>
                  </a:lnTo>
                  <a:lnTo>
                    <a:pt x="66676" y="441880"/>
                  </a:lnTo>
                  <a:lnTo>
                    <a:pt x="69057" y="443812"/>
                  </a:lnTo>
                  <a:lnTo>
                    <a:pt x="71439" y="444306"/>
                  </a:lnTo>
                  <a:lnTo>
                    <a:pt x="73819" y="443841"/>
                  </a:lnTo>
                  <a:lnTo>
                    <a:pt x="75407" y="441151"/>
                  </a:lnTo>
                  <a:lnTo>
                    <a:pt x="77171" y="431811"/>
                  </a:lnTo>
                  <a:lnTo>
                    <a:pt x="74371" y="405580"/>
                  </a:lnTo>
                  <a:lnTo>
                    <a:pt x="72742" y="381871"/>
                  </a:lnTo>
                  <a:lnTo>
                    <a:pt x="71223" y="354664"/>
                  </a:lnTo>
                  <a:lnTo>
                    <a:pt x="67903" y="324052"/>
                  </a:lnTo>
                  <a:lnTo>
                    <a:pt x="68015" y="291925"/>
                  </a:lnTo>
                  <a:lnTo>
                    <a:pt x="70710" y="259126"/>
                  </a:lnTo>
                  <a:lnTo>
                    <a:pt x="74554" y="226028"/>
                  </a:lnTo>
                  <a:lnTo>
                    <a:pt x="78908" y="194913"/>
                  </a:lnTo>
                  <a:lnTo>
                    <a:pt x="85871" y="166003"/>
                  </a:lnTo>
                  <a:lnTo>
                    <a:pt x="99548" y="139925"/>
                  </a:lnTo>
                  <a:lnTo>
                    <a:pt x="116211" y="115106"/>
                  </a:lnTo>
                  <a:lnTo>
                    <a:pt x="145558" y="83054"/>
                  </a:lnTo>
                  <a:lnTo>
                    <a:pt x="168674" y="66281"/>
                  </a:lnTo>
                  <a:lnTo>
                    <a:pt x="194822" y="50890"/>
                  </a:lnTo>
                  <a:lnTo>
                    <a:pt x="222319" y="40345"/>
                  </a:lnTo>
                  <a:lnTo>
                    <a:pt x="250415" y="32219"/>
                  </a:lnTo>
                  <a:lnTo>
                    <a:pt x="278777" y="23315"/>
                  </a:lnTo>
                  <a:lnTo>
                    <a:pt x="305141" y="18300"/>
                  </a:lnTo>
                  <a:lnTo>
                    <a:pt x="330087" y="15277"/>
                  </a:lnTo>
                  <a:lnTo>
                    <a:pt x="365650" y="9907"/>
                  </a:lnTo>
                  <a:lnTo>
                    <a:pt x="396649" y="7169"/>
                  </a:lnTo>
                  <a:lnTo>
                    <a:pt x="435769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627"/>
            <p:cNvSpPr/>
            <p:nvPr/>
          </p:nvSpPr>
          <p:spPr>
            <a:xfrm>
              <a:off x="5629275" y="1451508"/>
              <a:ext cx="600076" cy="380641"/>
            </a:xfrm>
            <a:custGeom>
              <a:avLst/>
              <a:gdLst/>
              <a:ahLst/>
              <a:cxnLst/>
              <a:rect l="0" t="0" r="0" b="0"/>
              <a:pathLst>
                <a:path w="600076" h="380641">
                  <a:moveTo>
                    <a:pt x="0" y="262992"/>
                  </a:moveTo>
                  <a:lnTo>
                    <a:pt x="31661" y="250013"/>
                  </a:lnTo>
                  <a:lnTo>
                    <a:pt x="61857" y="237363"/>
                  </a:lnTo>
                  <a:lnTo>
                    <a:pt x="95939" y="218092"/>
                  </a:lnTo>
                  <a:lnTo>
                    <a:pt x="131173" y="192626"/>
                  </a:lnTo>
                  <a:lnTo>
                    <a:pt x="166748" y="164973"/>
                  </a:lnTo>
                  <a:lnTo>
                    <a:pt x="200837" y="136671"/>
                  </a:lnTo>
                  <a:lnTo>
                    <a:pt x="225930" y="108177"/>
                  </a:lnTo>
                  <a:lnTo>
                    <a:pt x="242184" y="79626"/>
                  </a:lnTo>
                  <a:lnTo>
                    <a:pt x="247707" y="51852"/>
                  </a:lnTo>
                  <a:lnTo>
                    <a:pt x="248998" y="35802"/>
                  </a:lnTo>
                  <a:lnTo>
                    <a:pt x="246961" y="28982"/>
                  </a:lnTo>
                  <a:lnTo>
                    <a:pt x="238348" y="17171"/>
                  </a:lnTo>
                  <a:lnTo>
                    <a:pt x="220111" y="5389"/>
                  </a:lnTo>
                  <a:lnTo>
                    <a:pt x="186913" y="0"/>
                  </a:lnTo>
                  <a:lnTo>
                    <a:pt x="159186" y="654"/>
                  </a:lnTo>
                  <a:lnTo>
                    <a:pt x="130863" y="10196"/>
                  </a:lnTo>
                  <a:lnTo>
                    <a:pt x="103156" y="24665"/>
                  </a:lnTo>
                  <a:lnTo>
                    <a:pt x="72058" y="59311"/>
                  </a:lnTo>
                  <a:lnTo>
                    <a:pt x="59807" y="81980"/>
                  </a:lnTo>
                  <a:lnTo>
                    <a:pt x="54363" y="107930"/>
                  </a:lnTo>
                  <a:lnTo>
                    <a:pt x="51942" y="135338"/>
                  </a:lnTo>
                  <a:lnTo>
                    <a:pt x="51660" y="164188"/>
                  </a:lnTo>
                  <a:lnTo>
                    <a:pt x="54181" y="195531"/>
                  </a:lnTo>
                  <a:lnTo>
                    <a:pt x="62181" y="225866"/>
                  </a:lnTo>
                  <a:lnTo>
                    <a:pt x="74467" y="254429"/>
                  </a:lnTo>
                  <a:lnTo>
                    <a:pt x="90511" y="280353"/>
                  </a:lnTo>
                  <a:lnTo>
                    <a:pt x="110341" y="305104"/>
                  </a:lnTo>
                  <a:lnTo>
                    <a:pt x="133972" y="328540"/>
                  </a:lnTo>
                  <a:lnTo>
                    <a:pt x="162995" y="349539"/>
                  </a:lnTo>
                  <a:lnTo>
                    <a:pt x="196531" y="365222"/>
                  </a:lnTo>
                  <a:lnTo>
                    <a:pt x="214365" y="371626"/>
                  </a:lnTo>
                  <a:lnTo>
                    <a:pt x="233397" y="375896"/>
                  </a:lnTo>
                  <a:lnTo>
                    <a:pt x="253230" y="378743"/>
                  </a:lnTo>
                  <a:lnTo>
                    <a:pt x="273595" y="380640"/>
                  </a:lnTo>
                  <a:lnTo>
                    <a:pt x="295109" y="380318"/>
                  </a:lnTo>
                  <a:lnTo>
                    <a:pt x="317389" y="378516"/>
                  </a:lnTo>
                  <a:lnTo>
                    <a:pt x="340180" y="375726"/>
                  </a:lnTo>
                  <a:lnTo>
                    <a:pt x="362518" y="371486"/>
                  </a:lnTo>
                  <a:lnTo>
                    <a:pt x="384554" y="366277"/>
                  </a:lnTo>
                  <a:lnTo>
                    <a:pt x="406388" y="360424"/>
                  </a:lnTo>
                  <a:lnTo>
                    <a:pt x="428088" y="354140"/>
                  </a:lnTo>
                  <a:lnTo>
                    <a:pt x="449698" y="347570"/>
                  </a:lnTo>
                  <a:lnTo>
                    <a:pt x="471249" y="340809"/>
                  </a:lnTo>
                  <a:lnTo>
                    <a:pt x="491172" y="333126"/>
                  </a:lnTo>
                  <a:lnTo>
                    <a:pt x="510011" y="324829"/>
                  </a:lnTo>
                  <a:lnTo>
                    <a:pt x="544171" y="307938"/>
                  </a:lnTo>
                  <a:lnTo>
                    <a:pt x="572583" y="292493"/>
                  </a:lnTo>
                  <a:lnTo>
                    <a:pt x="600075" y="27728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92997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folder</a:t>
            </a:r>
            <a:endParaRPr lang="en-US" dirty="0"/>
          </a:p>
        </p:txBody>
      </p:sp>
      <p:pic>
        <p:nvPicPr>
          <p:cNvPr id="4" name="Content Placeholder 3" descr="folder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95600" y="2438400"/>
            <a:ext cx="3900487" cy="2921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pencil sharpener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2438400"/>
            <a:ext cx="4572000" cy="3948545"/>
          </a:xfrm>
        </p:spPr>
      </p:pic>
      <p:grpSp>
        <p:nvGrpSpPr>
          <p:cNvPr id="21" name="SMARTInkShape-Group192"/>
          <p:cNvGrpSpPr/>
          <p:nvPr/>
        </p:nvGrpSpPr>
        <p:grpSpPr>
          <a:xfrm>
            <a:off x="671513" y="1321594"/>
            <a:ext cx="528638" cy="857765"/>
            <a:chOff x="671513" y="1321594"/>
            <a:chExt cx="528638" cy="857765"/>
          </a:xfrm>
        </p:grpSpPr>
        <p:sp>
          <p:nvSpPr>
            <p:cNvPr id="19" name="SMARTInkShape-628"/>
            <p:cNvSpPr/>
            <p:nvPr/>
          </p:nvSpPr>
          <p:spPr>
            <a:xfrm>
              <a:off x="1121995" y="1321594"/>
              <a:ext cx="78156" cy="857765"/>
            </a:xfrm>
            <a:custGeom>
              <a:avLst/>
              <a:gdLst/>
              <a:ahLst/>
              <a:cxnLst/>
              <a:rect l="0" t="0" r="0" b="0"/>
              <a:pathLst>
                <a:path w="78156" h="857765">
                  <a:moveTo>
                    <a:pt x="78155" y="0"/>
                  </a:moveTo>
                  <a:lnTo>
                    <a:pt x="74363" y="3792"/>
                  </a:lnTo>
                  <a:lnTo>
                    <a:pt x="65970" y="25179"/>
                  </a:lnTo>
                  <a:lnTo>
                    <a:pt x="58229" y="57290"/>
                  </a:lnTo>
                  <a:lnTo>
                    <a:pt x="50513" y="88698"/>
                  </a:lnTo>
                  <a:lnTo>
                    <a:pt x="47027" y="107550"/>
                  </a:lnTo>
                  <a:lnTo>
                    <a:pt x="43909" y="128056"/>
                  </a:lnTo>
                  <a:lnTo>
                    <a:pt x="41037" y="149665"/>
                  </a:lnTo>
                  <a:lnTo>
                    <a:pt x="37535" y="174389"/>
                  </a:lnTo>
                  <a:lnTo>
                    <a:pt x="33612" y="201190"/>
                  </a:lnTo>
                  <a:lnTo>
                    <a:pt x="29410" y="229377"/>
                  </a:lnTo>
                  <a:lnTo>
                    <a:pt x="25814" y="259280"/>
                  </a:lnTo>
                  <a:lnTo>
                    <a:pt x="22624" y="290329"/>
                  </a:lnTo>
                  <a:lnTo>
                    <a:pt x="19703" y="322140"/>
                  </a:lnTo>
                  <a:lnTo>
                    <a:pt x="16962" y="354460"/>
                  </a:lnTo>
                  <a:lnTo>
                    <a:pt x="14341" y="387119"/>
                  </a:lnTo>
                  <a:lnTo>
                    <a:pt x="11800" y="420004"/>
                  </a:lnTo>
                  <a:lnTo>
                    <a:pt x="9312" y="452246"/>
                  </a:lnTo>
                  <a:lnTo>
                    <a:pt x="6860" y="484060"/>
                  </a:lnTo>
                  <a:lnTo>
                    <a:pt x="4431" y="515588"/>
                  </a:lnTo>
                  <a:lnTo>
                    <a:pt x="2812" y="546131"/>
                  </a:lnTo>
                  <a:lnTo>
                    <a:pt x="1733" y="576019"/>
                  </a:lnTo>
                  <a:lnTo>
                    <a:pt x="1013" y="605469"/>
                  </a:lnTo>
                  <a:lnTo>
                    <a:pt x="533" y="632246"/>
                  </a:lnTo>
                  <a:lnTo>
                    <a:pt x="213" y="657241"/>
                  </a:lnTo>
                  <a:lnTo>
                    <a:pt x="0" y="681048"/>
                  </a:lnTo>
                  <a:lnTo>
                    <a:pt x="652" y="703269"/>
                  </a:lnTo>
                  <a:lnTo>
                    <a:pt x="1880" y="724434"/>
                  </a:lnTo>
                  <a:lnTo>
                    <a:pt x="3492" y="744893"/>
                  </a:lnTo>
                  <a:lnTo>
                    <a:pt x="7401" y="780326"/>
                  </a:lnTo>
                  <a:lnTo>
                    <a:pt x="10990" y="810361"/>
                  </a:lnTo>
                  <a:lnTo>
                    <a:pt x="14598" y="842740"/>
                  </a:lnTo>
                  <a:lnTo>
                    <a:pt x="21068" y="854240"/>
                  </a:lnTo>
                  <a:lnTo>
                    <a:pt x="24222" y="856831"/>
                  </a:lnTo>
                  <a:lnTo>
                    <a:pt x="27118" y="857764"/>
                  </a:lnTo>
                  <a:lnTo>
                    <a:pt x="29843" y="857593"/>
                  </a:lnTo>
                  <a:lnTo>
                    <a:pt x="37104" y="851052"/>
                  </a:lnTo>
                  <a:lnTo>
                    <a:pt x="41263" y="845974"/>
                  </a:lnTo>
                  <a:lnTo>
                    <a:pt x="50908" y="819866"/>
                  </a:lnTo>
                  <a:lnTo>
                    <a:pt x="62585" y="786995"/>
                  </a:lnTo>
                  <a:lnTo>
                    <a:pt x="71011" y="76438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629"/>
            <p:cNvSpPr/>
            <p:nvPr/>
          </p:nvSpPr>
          <p:spPr>
            <a:xfrm>
              <a:off x="671513" y="1553766"/>
              <a:ext cx="364332" cy="592633"/>
            </a:xfrm>
            <a:custGeom>
              <a:avLst/>
              <a:gdLst/>
              <a:ahLst/>
              <a:cxnLst/>
              <a:rect l="0" t="0" r="0" b="0"/>
              <a:pathLst>
                <a:path w="364332" h="592633">
                  <a:moveTo>
                    <a:pt x="0" y="432197"/>
                  </a:moveTo>
                  <a:lnTo>
                    <a:pt x="9943" y="432197"/>
                  </a:lnTo>
                  <a:lnTo>
                    <a:pt x="37584" y="422254"/>
                  </a:lnTo>
                  <a:lnTo>
                    <a:pt x="61495" y="407819"/>
                  </a:lnTo>
                  <a:lnTo>
                    <a:pt x="90037" y="386702"/>
                  </a:lnTo>
                  <a:lnTo>
                    <a:pt x="124947" y="358002"/>
                  </a:lnTo>
                  <a:lnTo>
                    <a:pt x="158984" y="324079"/>
                  </a:lnTo>
                  <a:lnTo>
                    <a:pt x="175045" y="306143"/>
                  </a:lnTo>
                  <a:lnTo>
                    <a:pt x="190515" y="287836"/>
                  </a:lnTo>
                  <a:lnTo>
                    <a:pt x="205591" y="269281"/>
                  </a:lnTo>
                  <a:lnTo>
                    <a:pt x="218023" y="250561"/>
                  </a:lnTo>
                  <a:lnTo>
                    <a:pt x="228692" y="231731"/>
                  </a:lnTo>
                  <a:lnTo>
                    <a:pt x="238186" y="212828"/>
                  </a:lnTo>
                  <a:lnTo>
                    <a:pt x="246897" y="193876"/>
                  </a:lnTo>
                  <a:lnTo>
                    <a:pt x="255085" y="174891"/>
                  </a:lnTo>
                  <a:lnTo>
                    <a:pt x="262926" y="155885"/>
                  </a:lnTo>
                  <a:lnTo>
                    <a:pt x="268152" y="137657"/>
                  </a:lnTo>
                  <a:lnTo>
                    <a:pt x="273960" y="102588"/>
                  </a:lnTo>
                  <a:lnTo>
                    <a:pt x="274424" y="72714"/>
                  </a:lnTo>
                  <a:lnTo>
                    <a:pt x="271191" y="47795"/>
                  </a:lnTo>
                  <a:lnTo>
                    <a:pt x="264462" y="28783"/>
                  </a:lnTo>
                  <a:lnTo>
                    <a:pt x="251947" y="14512"/>
                  </a:lnTo>
                  <a:lnTo>
                    <a:pt x="235801" y="4465"/>
                  </a:lnTo>
                  <a:lnTo>
                    <a:pt x="218042" y="0"/>
                  </a:lnTo>
                  <a:lnTo>
                    <a:pt x="199566" y="2249"/>
                  </a:lnTo>
                  <a:lnTo>
                    <a:pt x="179977" y="10127"/>
                  </a:lnTo>
                  <a:lnTo>
                    <a:pt x="147430" y="34001"/>
                  </a:lnTo>
                  <a:lnTo>
                    <a:pt x="127172" y="57577"/>
                  </a:lnTo>
                  <a:lnTo>
                    <a:pt x="105468" y="88163"/>
                  </a:lnTo>
                  <a:lnTo>
                    <a:pt x="84181" y="123718"/>
                  </a:lnTo>
                  <a:lnTo>
                    <a:pt x="75170" y="143200"/>
                  </a:lnTo>
                  <a:lnTo>
                    <a:pt x="66782" y="163332"/>
                  </a:lnTo>
                  <a:lnTo>
                    <a:pt x="59603" y="184691"/>
                  </a:lnTo>
                  <a:lnTo>
                    <a:pt x="53229" y="206868"/>
                  </a:lnTo>
                  <a:lnTo>
                    <a:pt x="47392" y="229590"/>
                  </a:lnTo>
                  <a:lnTo>
                    <a:pt x="42707" y="252675"/>
                  </a:lnTo>
                  <a:lnTo>
                    <a:pt x="38790" y="276003"/>
                  </a:lnTo>
                  <a:lnTo>
                    <a:pt x="35385" y="299493"/>
                  </a:lnTo>
                  <a:lnTo>
                    <a:pt x="33115" y="322296"/>
                  </a:lnTo>
                  <a:lnTo>
                    <a:pt x="31601" y="344642"/>
                  </a:lnTo>
                  <a:lnTo>
                    <a:pt x="30592" y="366683"/>
                  </a:lnTo>
                  <a:lnTo>
                    <a:pt x="30713" y="387727"/>
                  </a:lnTo>
                  <a:lnTo>
                    <a:pt x="31588" y="408106"/>
                  </a:lnTo>
                  <a:lnTo>
                    <a:pt x="32965" y="428043"/>
                  </a:lnTo>
                  <a:lnTo>
                    <a:pt x="36264" y="446890"/>
                  </a:lnTo>
                  <a:lnTo>
                    <a:pt x="40844" y="465011"/>
                  </a:lnTo>
                  <a:lnTo>
                    <a:pt x="52284" y="498374"/>
                  </a:lnTo>
                  <a:lnTo>
                    <a:pt x="65306" y="526432"/>
                  </a:lnTo>
                  <a:lnTo>
                    <a:pt x="89817" y="560748"/>
                  </a:lnTo>
                  <a:lnTo>
                    <a:pt x="117188" y="583439"/>
                  </a:lnTo>
                  <a:lnTo>
                    <a:pt x="138073" y="590697"/>
                  </a:lnTo>
                  <a:lnTo>
                    <a:pt x="149198" y="592632"/>
                  </a:lnTo>
                  <a:lnTo>
                    <a:pt x="176377" y="588433"/>
                  </a:lnTo>
                  <a:lnTo>
                    <a:pt x="191403" y="583979"/>
                  </a:lnTo>
                  <a:lnTo>
                    <a:pt x="220799" y="564214"/>
                  </a:lnTo>
                  <a:lnTo>
                    <a:pt x="250533" y="535321"/>
                  </a:lnTo>
                  <a:lnTo>
                    <a:pt x="266240" y="517615"/>
                  </a:lnTo>
                  <a:lnTo>
                    <a:pt x="282268" y="498667"/>
                  </a:lnTo>
                  <a:lnTo>
                    <a:pt x="298510" y="477304"/>
                  </a:lnTo>
                  <a:lnTo>
                    <a:pt x="314894" y="454331"/>
                  </a:lnTo>
                  <a:lnTo>
                    <a:pt x="331373" y="430284"/>
                  </a:lnTo>
                  <a:lnTo>
                    <a:pt x="364331" y="38219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SMARTInkShape-630"/>
          <p:cNvSpPr/>
          <p:nvPr/>
        </p:nvSpPr>
        <p:spPr>
          <a:xfrm>
            <a:off x="2166410" y="1508328"/>
            <a:ext cx="455347" cy="574799"/>
          </a:xfrm>
          <a:custGeom>
            <a:avLst/>
            <a:gdLst/>
            <a:ahLst/>
            <a:cxnLst/>
            <a:rect l="0" t="0" r="0" b="0"/>
            <a:pathLst>
              <a:path w="455347" h="574799">
                <a:moveTo>
                  <a:pt x="455346" y="213316"/>
                </a:moveTo>
                <a:lnTo>
                  <a:pt x="455346" y="179730"/>
                </a:lnTo>
                <a:lnTo>
                  <a:pt x="439805" y="146246"/>
                </a:lnTo>
                <a:lnTo>
                  <a:pt x="422166" y="119624"/>
                </a:lnTo>
                <a:lnTo>
                  <a:pt x="394715" y="91628"/>
                </a:lnTo>
                <a:lnTo>
                  <a:pt x="359329" y="63225"/>
                </a:lnTo>
                <a:lnTo>
                  <a:pt x="333297" y="45009"/>
                </a:lnTo>
                <a:lnTo>
                  <a:pt x="308498" y="28975"/>
                </a:lnTo>
                <a:lnTo>
                  <a:pt x="282130" y="16028"/>
                </a:lnTo>
                <a:lnTo>
                  <a:pt x="254536" y="6570"/>
                </a:lnTo>
                <a:lnTo>
                  <a:pt x="226397" y="2366"/>
                </a:lnTo>
                <a:lnTo>
                  <a:pt x="191365" y="0"/>
                </a:lnTo>
                <a:lnTo>
                  <a:pt x="157085" y="6883"/>
                </a:lnTo>
                <a:lnTo>
                  <a:pt x="125584" y="18977"/>
                </a:lnTo>
                <a:lnTo>
                  <a:pt x="99935" y="40199"/>
                </a:lnTo>
                <a:lnTo>
                  <a:pt x="84838" y="62803"/>
                </a:lnTo>
                <a:lnTo>
                  <a:pt x="79131" y="92167"/>
                </a:lnTo>
                <a:lnTo>
                  <a:pt x="85024" y="122210"/>
                </a:lnTo>
                <a:lnTo>
                  <a:pt x="100617" y="151220"/>
                </a:lnTo>
                <a:lnTo>
                  <a:pt x="127903" y="183716"/>
                </a:lnTo>
                <a:lnTo>
                  <a:pt x="151860" y="202542"/>
                </a:lnTo>
                <a:lnTo>
                  <a:pt x="177588" y="219640"/>
                </a:lnTo>
                <a:lnTo>
                  <a:pt x="202253" y="237822"/>
                </a:lnTo>
                <a:lnTo>
                  <a:pt x="230677" y="254370"/>
                </a:lnTo>
                <a:lnTo>
                  <a:pt x="261037" y="270456"/>
                </a:lnTo>
                <a:lnTo>
                  <a:pt x="290405" y="288189"/>
                </a:lnTo>
                <a:lnTo>
                  <a:pt x="317216" y="308770"/>
                </a:lnTo>
                <a:lnTo>
                  <a:pt x="350389" y="342669"/>
                </a:lnTo>
                <a:lnTo>
                  <a:pt x="375300" y="377849"/>
                </a:lnTo>
                <a:lnTo>
                  <a:pt x="388020" y="402329"/>
                </a:lnTo>
                <a:lnTo>
                  <a:pt x="393674" y="429084"/>
                </a:lnTo>
                <a:lnTo>
                  <a:pt x="391953" y="454734"/>
                </a:lnTo>
                <a:lnTo>
                  <a:pt x="384309" y="478569"/>
                </a:lnTo>
                <a:lnTo>
                  <a:pt x="361361" y="509838"/>
                </a:lnTo>
                <a:lnTo>
                  <a:pt x="328192" y="537623"/>
                </a:lnTo>
                <a:lnTo>
                  <a:pt x="299350" y="550863"/>
                </a:lnTo>
                <a:lnTo>
                  <a:pt x="268010" y="562039"/>
                </a:lnTo>
                <a:lnTo>
                  <a:pt x="234767" y="570710"/>
                </a:lnTo>
                <a:lnTo>
                  <a:pt x="217012" y="573022"/>
                </a:lnTo>
                <a:lnTo>
                  <a:pt x="198825" y="574564"/>
                </a:lnTo>
                <a:lnTo>
                  <a:pt x="180351" y="574798"/>
                </a:lnTo>
                <a:lnTo>
                  <a:pt x="161685" y="574160"/>
                </a:lnTo>
                <a:lnTo>
                  <a:pt x="142891" y="572941"/>
                </a:lnTo>
                <a:lnTo>
                  <a:pt x="109308" y="565237"/>
                </a:lnTo>
                <a:lnTo>
                  <a:pt x="79302" y="553875"/>
                </a:lnTo>
                <a:lnTo>
                  <a:pt x="52736" y="540888"/>
                </a:lnTo>
                <a:lnTo>
                  <a:pt x="19260" y="516396"/>
                </a:lnTo>
                <a:lnTo>
                  <a:pt x="7530" y="496185"/>
                </a:lnTo>
                <a:lnTo>
                  <a:pt x="927" y="464610"/>
                </a:lnTo>
                <a:lnTo>
                  <a:pt x="0" y="454664"/>
                </a:lnTo>
                <a:lnTo>
                  <a:pt x="5320" y="437263"/>
                </a:lnTo>
                <a:lnTo>
                  <a:pt x="19578" y="413341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" name="SMARTInkShape-Group194"/>
          <p:cNvGrpSpPr/>
          <p:nvPr/>
        </p:nvGrpSpPr>
        <p:grpSpPr>
          <a:xfrm>
            <a:off x="2713768" y="1662637"/>
            <a:ext cx="3965639" cy="823389"/>
            <a:chOff x="2713768" y="1662637"/>
            <a:chExt cx="3965639" cy="823389"/>
          </a:xfrm>
        </p:grpSpPr>
        <p:sp>
          <p:nvSpPr>
            <p:cNvPr id="23" name="SMARTInkShape-631"/>
            <p:cNvSpPr/>
            <p:nvPr/>
          </p:nvSpPr>
          <p:spPr>
            <a:xfrm>
              <a:off x="3273463" y="1764506"/>
              <a:ext cx="262694" cy="400983"/>
            </a:xfrm>
            <a:custGeom>
              <a:avLst/>
              <a:gdLst/>
              <a:ahLst/>
              <a:cxnLst/>
              <a:rect l="0" t="0" r="0" b="0"/>
              <a:pathLst>
                <a:path w="262694" h="400983">
                  <a:moveTo>
                    <a:pt x="191256" y="0"/>
                  </a:moveTo>
                  <a:lnTo>
                    <a:pt x="173368" y="794"/>
                  </a:lnTo>
                  <a:lnTo>
                    <a:pt x="158351" y="7291"/>
                  </a:lnTo>
                  <a:lnTo>
                    <a:pt x="125636" y="32132"/>
                  </a:lnTo>
                  <a:lnTo>
                    <a:pt x="97994" y="60321"/>
                  </a:lnTo>
                  <a:lnTo>
                    <a:pt x="69696" y="95925"/>
                  </a:lnTo>
                  <a:lnTo>
                    <a:pt x="50710" y="122802"/>
                  </a:lnTo>
                  <a:lnTo>
                    <a:pt x="31689" y="150623"/>
                  </a:lnTo>
                  <a:lnTo>
                    <a:pt x="16885" y="180979"/>
                  </a:lnTo>
                  <a:lnTo>
                    <a:pt x="6601" y="212198"/>
                  </a:lnTo>
                  <a:lnTo>
                    <a:pt x="2031" y="241948"/>
                  </a:lnTo>
                  <a:lnTo>
                    <a:pt x="0" y="271045"/>
                  </a:lnTo>
                  <a:lnTo>
                    <a:pt x="1478" y="299058"/>
                  </a:lnTo>
                  <a:lnTo>
                    <a:pt x="10073" y="324738"/>
                  </a:lnTo>
                  <a:lnTo>
                    <a:pt x="28299" y="357715"/>
                  </a:lnTo>
                  <a:lnTo>
                    <a:pt x="56365" y="383802"/>
                  </a:lnTo>
                  <a:lnTo>
                    <a:pt x="86024" y="399029"/>
                  </a:lnTo>
                  <a:lnTo>
                    <a:pt x="118713" y="400982"/>
                  </a:lnTo>
                  <a:lnTo>
                    <a:pt x="153534" y="396534"/>
                  </a:lnTo>
                  <a:lnTo>
                    <a:pt x="185194" y="382604"/>
                  </a:lnTo>
                  <a:lnTo>
                    <a:pt x="214683" y="367188"/>
                  </a:lnTo>
                  <a:lnTo>
                    <a:pt x="249917" y="344435"/>
                  </a:lnTo>
                  <a:lnTo>
                    <a:pt x="262693" y="33575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632"/>
            <p:cNvSpPr/>
            <p:nvPr/>
          </p:nvSpPr>
          <p:spPr>
            <a:xfrm>
              <a:off x="6075009" y="1907381"/>
              <a:ext cx="248801" cy="269092"/>
            </a:xfrm>
            <a:custGeom>
              <a:avLst/>
              <a:gdLst/>
              <a:ahLst/>
              <a:cxnLst/>
              <a:rect l="0" t="0" r="0" b="0"/>
              <a:pathLst>
                <a:path w="248801" h="269092">
                  <a:moveTo>
                    <a:pt x="161485" y="0"/>
                  </a:moveTo>
                  <a:lnTo>
                    <a:pt x="157693" y="0"/>
                  </a:lnTo>
                  <a:lnTo>
                    <a:pt x="156575" y="794"/>
                  </a:lnTo>
                  <a:lnTo>
                    <a:pt x="155830" y="2117"/>
                  </a:lnTo>
                  <a:lnTo>
                    <a:pt x="155334" y="3793"/>
                  </a:lnTo>
                  <a:lnTo>
                    <a:pt x="153415" y="4910"/>
                  </a:lnTo>
                  <a:lnTo>
                    <a:pt x="143924" y="7276"/>
                  </a:lnTo>
                  <a:lnTo>
                    <a:pt x="138334" y="10642"/>
                  </a:lnTo>
                  <a:lnTo>
                    <a:pt x="111168" y="35587"/>
                  </a:lnTo>
                  <a:lnTo>
                    <a:pt x="77345" y="66385"/>
                  </a:lnTo>
                  <a:lnTo>
                    <a:pt x="52681" y="95605"/>
                  </a:lnTo>
                  <a:lnTo>
                    <a:pt x="29499" y="127282"/>
                  </a:lnTo>
                  <a:lnTo>
                    <a:pt x="12576" y="156776"/>
                  </a:lnTo>
                  <a:lnTo>
                    <a:pt x="4021" y="176041"/>
                  </a:lnTo>
                  <a:lnTo>
                    <a:pt x="0" y="204737"/>
                  </a:lnTo>
                  <a:lnTo>
                    <a:pt x="1872" y="223815"/>
                  </a:lnTo>
                  <a:lnTo>
                    <a:pt x="9583" y="240761"/>
                  </a:lnTo>
                  <a:lnTo>
                    <a:pt x="14974" y="248614"/>
                  </a:lnTo>
                  <a:lnTo>
                    <a:pt x="29429" y="259456"/>
                  </a:lnTo>
                  <a:lnTo>
                    <a:pt x="47230" y="266126"/>
                  </a:lnTo>
                  <a:lnTo>
                    <a:pt x="68372" y="269091"/>
                  </a:lnTo>
                  <a:lnTo>
                    <a:pt x="93114" y="266175"/>
                  </a:lnTo>
                  <a:lnTo>
                    <a:pt x="119191" y="258000"/>
                  </a:lnTo>
                  <a:lnTo>
                    <a:pt x="144011" y="243784"/>
                  </a:lnTo>
                  <a:lnTo>
                    <a:pt x="168270" y="226882"/>
                  </a:lnTo>
                  <a:lnTo>
                    <a:pt x="202125" y="195283"/>
                  </a:lnTo>
                  <a:lnTo>
                    <a:pt x="220822" y="170136"/>
                  </a:lnTo>
                  <a:lnTo>
                    <a:pt x="234423" y="145731"/>
                  </a:lnTo>
                  <a:lnTo>
                    <a:pt x="243644" y="121655"/>
                  </a:lnTo>
                  <a:lnTo>
                    <a:pt x="248800" y="99313"/>
                  </a:lnTo>
                  <a:lnTo>
                    <a:pt x="248446" y="81445"/>
                  </a:lnTo>
                  <a:lnTo>
                    <a:pt x="239992" y="57999"/>
                  </a:lnTo>
                  <a:lnTo>
                    <a:pt x="223640" y="39763"/>
                  </a:lnTo>
                  <a:lnTo>
                    <a:pt x="210541" y="33547"/>
                  </a:lnTo>
                  <a:lnTo>
                    <a:pt x="182728" y="29557"/>
                  </a:lnTo>
                  <a:lnTo>
                    <a:pt x="150189" y="39382"/>
                  </a:lnTo>
                  <a:lnTo>
                    <a:pt x="137678" y="44755"/>
                  </a:lnTo>
                  <a:lnTo>
                    <a:pt x="128944" y="54023"/>
                  </a:lnTo>
                  <a:lnTo>
                    <a:pt x="118622" y="7143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633"/>
            <p:cNvSpPr/>
            <p:nvPr/>
          </p:nvSpPr>
          <p:spPr>
            <a:xfrm>
              <a:off x="6436519" y="1871750"/>
              <a:ext cx="242888" cy="301870"/>
            </a:xfrm>
            <a:custGeom>
              <a:avLst/>
              <a:gdLst/>
              <a:ahLst/>
              <a:cxnLst/>
              <a:rect l="0" t="0" r="0" b="0"/>
              <a:pathLst>
                <a:path w="242888" h="301870">
                  <a:moveTo>
                    <a:pt x="242887" y="7056"/>
                  </a:moveTo>
                  <a:lnTo>
                    <a:pt x="235596" y="6263"/>
                  </a:lnTo>
                  <a:lnTo>
                    <a:pt x="202416" y="905"/>
                  </a:lnTo>
                  <a:lnTo>
                    <a:pt x="175509" y="207"/>
                  </a:lnTo>
                  <a:lnTo>
                    <a:pt x="147430" y="0"/>
                  </a:lnTo>
                  <a:lnTo>
                    <a:pt x="115208" y="3731"/>
                  </a:lnTo>
                  <a:lnTo>
                    <a:pt x="88111" y="13655"/>
                  </a:lnTo>
                  <a:lnTo>
                    <a:pt x="68793" y="30443"/>
                  </a:lnTo>
                  <a:lnTo>
                    <a:pt x="62325" y="41527"/>
                  </a:lnTo>
                  <a:lnTo>
                    <a:pt x="60600" y="46706"/>
                  </a:lnTo>
                  <a:lnTo>
                    <a:pt x="60800" y="58809"/>
                  </a:lnTo>
                  <a:lnTo>
                    <a:pt x="65122" y="72920"/>
                  </a:lnTo>
                  <a:lnTo>
                    <a:pt x="81737" y="97921"/>
                  </a:lnTo>
                  <a:lnTo>
                    <a:pt x="115393" y="128104"/>
                  </a:lnTo>
                  <a:lnTo>
                    <a:pt x="148823" y="156997"/>
                  </a:lnTo>
                  <a:lnTo>
                    <a:pt x="167303" y="178483"/>
                  </a:lnTo>
                  <a:lnTo>
                    <a:pt x="173576" y="192783"/>
                  </a:lnTo>
                  <a:lnTo>
                    <a:pt x="175570" y="207870"/>
                  </a:lnTo>
                  <a:lnTo>
                    <a:pt x="171436" y="233421"/>
                  </a:lnTo>
                  <a:lnTo>
                    <a:pt x="164564" y="248950"/>
                  </a:lnTo>
                  <a:lnTo>
                    <a:pt x="151985" y="261673"/>
                  </a:lnTo>
                  <a:lnTo>
                    <a:pt x="118040" y="282776"/>
                  </a:lnTo>
                  <a:lnTo>
                    <a:pt x="86392" y="293627"/>
                  </a:lnTo>
                  <a:lnTo>
                    <a:pt x="51879" y="301869"/>
                  </a:lnTo>
                  <a:lnTo>
                    <a:pt x="20310" y="301753"/>
                  </a:lnTo>
                  <a:lnTo>
                    <a:pt x="0" y="2999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634"/>
            <p:cNvSpPr/>
            <p:nvPr/>
          </p:nvSpPr>
          <p:spPr>
            <a:xfrm>
              <a:off x="2713768" y="1662637"/>
              <a:ext cx="408052" cy="447769"/>
            </a:xfrm>
            <a:custGeom>
              <a:avLst/>
              <a:gdLst/>
              <a:ahLst/>
              <a:cxnLst/>
              <a:rect l="0" t="0" r="0" b="0"/>
              <a:pathLst>
                <a:path w="408052" h="447769">
                  <a:moveTo>
                    <a:pt x="300895" y="144732"/>
                  </a:moveTo>
                  <a:lnTo>
                    <a:pt x="300895" y="112154"/>
                  </a:lnTo>
                  <a:lnTo>
                    <a:pt x="299307" y="91158"/>
                  </a:lnTo>
                  <a:lnTo>
                    <a:pt x="289488" y="57421"/>
                  </a:lnTo>
                  <a:lnTo>
                    <a:pt x="275731" y="28198"/>
                  </a:lnTo>
                  <a:lnTo>
                    <a:pt x="263517" y="14622"/>
                  </a:lnTo>
                  <a:lnTo>
                    <a:pt x="243253" y="1847"/>
                  </a:lnTo>
                  <a:lnTo>
                    <a:pt x="227122" y="0"/>
                  </a:lnTo>
                  <a:lnTo>
                    <a:pt x="208575" y="3413"/>
                  </a:lnTo>
                  <a:lnTo>
                    <a:pt x="175821" y="20309"/>
                  </a:lnTo>
                  <a:lnTo>
                    <a:pt x="140981" y="50539"/>
                  </a:lnTo>
                  <a:lnTo>
                    <a:pt x="117374" y="75881"/>
                  </a:lnTo>
                  <a:lnTo>
                    <a:pt x="93653" y="107252"/>
                  </a:lnTo>
                  <a:lnTo>
                    <a:pt x="69881" y="142362"/>
                  </a:lnTo>
                  <a:lnTo>
                    <a:pt x="57985" y="160614"/>
                  </a:lnTo>
                  <a:lnTo>
                    <a:pt x="46086" y="179133"/>
                  </a:lnTo>
                  <a:lnTo>
                    <a:pt x="35772" y="197828"/>
                  </a:lnTo>
                  <a:lnTo>
                    <a:pt x="26515" y="216642"/>
                  </a:lnTo>
                  <a:lnTo>
                    <a:pt x="17962" y="235534"/>
                  </a:lnTo>
                  <a:lnTo>
                    <a:pt x="6343" y="269226"/>
                  </a:lnTo>
                  <a:lnTo>
                    <a:pt x="120" y="300869"/>
                  </a:lnTo>
                  <a:lnTo>
                    <a:pt x="0" y="333453"/>
                  </a:lnTo>
                  <a:lnTo>
                    <a:pt x="4710" y="362223"/>
                  </a:lnTo>
                  <a:lnTo>
                    <a:pt x="12888" y="388238"/>
                  </a:lnTo>
                  <a:lnTo>
                    <a:pt x="24460" y="413030"/>
                  </a:lnTo>
                  <a:lnTo>
                    <a:pt x="41775" y="430927"/>
                  </a:lnTo>
                  <a:lnTo>
                    <a:pt x="62699" y="442586"/>
                  </a:lnTo>
                  <a:lnTo>
                    <a:pt x="85228" y="447768"/>
                  </a:lnTo>
                  <a:lnTo>
                    <a:pt x="108470" y="443721"/>
                  </a:lnTo>
                  <a:lnTo>
                    <a:pt x="132029" y="432397"/>
                  </a:lnTo>
                  <a:lnTo>
                    <a:pt x="167605" y="402121"/>
                  </a:lnTo>
                  <a:lnTo>
                    <a:pt x="191384" y="373957"/>
                  </a:lnTo>
                  <a:lnTo>
                    <a:pt x="210948" y="340801"/>
                  </a:lnTo>
                  <a:lnTo>
                    <a:pt x="219499" y="323070"/>
                  </a:lnTo>
                  <a:lnTo>
                    <a:pt x="227581" y="304105"/>
                  </a:lnTo>
                  <a:lnTo>
                    <a:pt x="235350" y="284318"/>
                  </a:lnTo>
                  <a:lnTo>
                    <a:pt x="242910" y="263983"/>
                  </a:lnTo>
                  <a:lnTo>
                    <a:pt x="249539" y="244870"/>
                  </a:lnTo>
                  <a:lnTo>
                    <a:pt x="255545" y="226572"/>
                  </a:lnTo>
                  <a:lnTo>
                    <a:pt x="265658" y="193011"/>
                  </a:lnTo>
                  <a:lnTo>
                    <a:pt x="272798" y="164866"/>
                  </a:lnTo>
                  <a:lnTo>
                    <a:pt x="281281" y="134293"/>
                  </a:lnTo>
                  <a:lnTo>
                    <a:pt x="285905" y="109353"/>
                  </a:lnTo>
                  <a:lnTo>
                    <a:pt x="286140" y="109240"/>
                  </a:lnTo>
                  <a:lnTo>
                    <a:pt x="276623" y="142655"/>
                  </a:lnTo>
                  <a:lnTo>
                    <a:pt x="272115" y="166563"/>
                  </a:lnTo>
                  <a:lnTo>
                    <a:pt x="268260" y="194916"/>
                  </a:lnTo>
                  <a:lnTo>
                    <a:pt x="266547" y="223392"/>
                  </a:lnTo>
                  <a:lnTo>
                    <a:pt x="265785" y="251923"/>
                  </a:lnTo>
                  <a:lnTo>
                    <a:pt x="267034" y="281272"/>
                  </a:lnTo>
                  <a:lnTo>
                    <a:pt x="272881" y="312837"/>
                  </a:lnTo>
                  <a:lnTo>
                    <a:pt x="278654" y="341154"/>
                  </a:lnTo>
                  <a:lnTo>
                    <a:pt x="285454" y="366174"/>
                  </a:lnTo>
                  <a:lnTo>
                    <a:pt x="302669" y="397317"/>
                  </a:lnTo>
                  <a:lnTo>
                    <a:pt x="322852" y="420391"/>
                  </a:lnTo>
                  <a:lnTo>
                    <a:pt x="336847" y="429436"/>
                  </a:lnTo>
                  <a:lnTo>
                    <a:pt x="353121" y="431869"/>
                  </a:lnTo>
                  <a:lnTo>
                    <a:pt x="361906" y="431407"/>
                  </a:lnTo>
                  <a:lnTo>
                    <a:pt x="395643" y="415936"/>
                  </a:lnTo>
                  <a:lnTo>
                    <a:pt x="408051" y="40905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635"/>
            <p:cNvSpPr/>
            <p:nvPr/>
          </p:nvSpPr>
          <p:spPr>
            <a:xfrm>
              <a:off x="5586413" y="2000250"/>
              <a:ext cx="285751" cy="7145"/>
            </a:xfrm>
            <a:custGeom>
              <a:avLst/>
              <a:gdLst/>
              <a:ahLst/>
              <a:cxnLst/>
              <a:rect l="0" t="0" r="0" b="0"/>
              <a:pathLst>
                <a:path w="285751" h="7145">
                  <a:moveTo>
                    <a:pt x="0" y="7144"/>
                  </a:moveTo>
                  <a:lnTo>
                    <a:pt x="33180" y="7144"/>
                  </a:lnTo>
                  <a:lnTo>
                    <a:pt x="67584" y="7144"/>
                  </a:lnTo>
                  <a:lnTo>
                    <a:pt x="99311" y="3351"/>
                  </a:lnTo>
                  <a:lnTo>
                    <a:pt x="130055" y="993"/>
                  </a:lnTo>
                  <a:lnTo>
                    <a:pt x="163065" y="294"/>
                  </a:lnTo>
                  <a:lnTo>
                    <a:pt x="197981" y="87"/>
                  </a:lnTo>
                  <a:lnTo>
                    <a:pt x="233462" y="26"/>
                  </a:lnTo>
                  <a:lnTo>
                    <a:pt x="265318" y="8"/>
                  </a:lnTo>
                  <a:lnTo>
                    <a:pt x="28575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636"/>
            <p:cNvSpPr/>
            <p:nvPr/>
          </p:nvSpPr>
          <p:spPr>
            <a:xfrm>
              <a:off x="5258200" y="1952334"/>
              <a:ext cx="249632" cy="269326"/>
            </a:xfrm>
            <a:custGeom>
              <a:avLst/>
              <a:gdLst/>
              <a:ahLst/>
              <a:cxnLst/>
              <a:rect l="0" t="0" r="0" b="0"/>
              <a:pathLst>
                <a:path w="249632" h="269326">
                  <a:moveTo>
                    <a:pt x="42463" y="33629"/>
                  </a:moveTo>
                  <a:lnTo>
                    <a:pt x="41669" y="45829"/>
                  </a:lnTo>
                  <a:lnTo>
                    <a:pt x="34692" y="74579"/>
                  </a:lnTo>
                  <a:lnTo>
                    <a:pt x="25872" y="108733"/>
                  </a:lnTo>
                  <a:lnTo>
                    <a:pt x="19214" y="134477"/>
                  </a:lnTo>
                  <a:lnTo>
                    <a:pt x="16255" y="159148"/>
                  </a:lnTo>
                  <a:lnTo>
                    <a:pt x="10796" y="191558"/>
                  </a:lnTo>
                  <a:lnTo>
                    <a:pt x="2635" y="224456"/>
                  </a:lnTo>
                  <a:lnTo>
                    <a:pt x="0" y="244535"/>
                  </a:lnTo>
                  <a:lnTo>
                    <a:pt x="660" y="244876"/>
                  </a:lnTo>
                  <a:lnTo>
                    <a:pt x="3511" y="243139"/>
                  </a:lnTo>
                  <a:lnTo>
                    <a:pt x="16205" y="215676"/>
                  </a:lnTo>
                  <a:lnTo>
                    <a:pt x="28862" y="187581"/>
                  </a:lnTo>
                  <a:lnTo>
                    <a:pt x="42666" y="152004"/>
                  </a:lnTo>
                  <a:lnTo>
                    <a:pt x="52872" y="125928"/>
                  </a:lnTo>
                  <a:lnTo>
                    <a:pt x="65345" y="101109"/>
                  </a:lnTo>
                  <a:lnTo>
                    <a:pt x="85755" y="68616"/>
                  </a:lnTo>
                  <a:lnTo>
                    <a:pt x="106883" y="38880"/>
                  </a:lnTo>
                  <a:lnTo>
                    <a:pt x="129653" y="12588"/>
                  </a:lnTo>
                  <a:lnTo>
                    <a:pt x="139687" y="4962"/>
                  </a:lnTo>
                  <a:lnTo>
                    <a:pt x="149438" y="1044"/>
                  </a:lnTo>
                  <a:lnTo>
                    <a:pt x="154260" y="0"/>
                  </a:lnTo>
                  <a:lnTo>
                    <a:pt x="161736" y="955"/>
                  </a:lnTo>
                  <a:lnTo>
                    <a:pt x="164840" y="2321"/>
                  </a:lnTo>
                  <a:lnTo>
                    <a:pt x="166910" y="5613"/>
                  </a:lnTo>
                  <a:lnTo>
                    <a:pt x="169823" y="21624"/>
                  </a:lnTo>
                  <a:lnTo>
                    <a:pt x="170807" y="50483"/>
                  </a:lnTo>
                  <a:lnTo>
                    <a:pt x="168861" y="79368"/>
                  </a:lnTo>
                  <a:lnTo>
                    <a:pt x="165374" y="110946"/>
                  </a:lnTo>
                  <a:lnTo>
                    <a:pt x="164341" y="142527"/>
                  </a:lnTo>
                  <a:lnTo>
                    <a:pt x="164035" y="177020"/>
                  </a:lnTo>
                  <a:lnTo>
                    <a:pt x="166061" y="210259"/>
                  </a:lnTo>
                  <a:lnTo>
                    <a:pt x="173805" y="238099"/>
                  </a:lnTo>
                  <a:lnTo>
                    <a:pt x="190644" y="265047"/>
                  </a:lnTo>
                  <a:lnTo>
                    <a:pt x="196019" y="268076"/>
                  </a:lnTo>
                  <a:lnTo>
                    <a:pt x="208341" y="269325"/>
                  </a:lnTo>
                  <a:lnTo>
                    <a:pt x="249631" y="24794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637"/>
            <p:cNvSpPr/>
            <p:nvPr/>
          </p:nvSpPr>
          <p:spPr>
            <a:xfrm>
              <a:off x="4859547" y="1885950"/>
              <a:ext cx="226804" cy="266174"/>
            </a:xfrm>
            <a:custGeom>
              <a:avLst/>
              <a:gdLst/>
              <a:ahLst/>
              <a:cxnLst/>
              <a:rect l="0" t="0" r="0" b="0"/>
              <a:pathLst>
                <a:path w="226804" h="266174">
                  <a:moveTo>
                    <a:pt x="55353" y="0"/>
                  </a:moveTo>
                  <a:lnTo>
                    <a:pt x="55353" y="3792"/>
                  </a:lnTo>
                  <a:lnTo>
                    <a:pt x="48856" y="18682"/>
                  </a:lnTo>
                  <a:lnTo>
                    <a:pt x="38259" y="38608"/>
                  </a:lnTo>
                  <a:lnTo>
                    <a:pt x="28945" y="68149"/>
                  </a:lnTo>
                  <a:lnTo>
                    <a:pt x="17277" y="98950"/>
                  </a:lnTo>
                  <a:lnTo>
                    <a:pt x="11178" y="124146"/>
                  </a:lnTo>
                  <a:lnTo>
                    <a:pt x="5822" y="149103"/>
                  </a:lnTo>
                  <a:lnTo>
                    <a:pt x="1589" y="173424"/>
                  </a:lnTo>
                  <a:lnTo>
                    <a:pt x="0" y="208636"/>
                  </a:lnTo>
                  <a:lnTo>
                    <a:pt x="4997" y="237942"/>
                  </a:lnTo>
                  <a:lnTo>
                    <a:pt x="12071" y="251538"/>
                  </a:lnTo>
                  <a:lnTo>
                    <a:pt x="22623" y="260755"/>
                  </a:lnTo>
                  <a:lnTo>
                    <a:pt x="28770" y="264324"/>
                  </a:lnTo>
                  <a:lnTo>
                    <a:pt x="41951" y="266173"/>
                  </a:lnTo>
                  <a:lnTo>
                    <a:pt x="48800" y="265555"/>
                  </a:lnTo>
                  <a:lnTo>
                    <a:pt x="73608" y="253308"/>
                  </a:lnTo>
                  <a:lnTo>
                    <a:pt x="97274" y="227013"/>
                  </a:lnTo>
                  <a:lnTo>
                    <a:pt x="123160" y="194087"/>
                  </a:lnTo>
                  <a:lnTo>
                    <a:pt x="139465" y="168811"/>
                  </a:lnTo>
                  <a:lnTo>
                    <a:pt x="153855" y="143290"/>
                  </a:lnTo>
                  <a:lnTo>
                    <a:pt x="170881" y="111865"/>
                  </a:lnTo>
                  <a:lnTo>
                    <a:pt x="186623" y="81628"/>
                  </a:lnTo>
                  <a:lnTo>
                    <a:pt x="189895" y="71998"/>
                  </a:lnTo>
                  <a:lnTo>
                    <a:pt x="191879" y="69430"/>
                  </a:lnTo>
                  <a:lnTo>
                    <a:pt x="194613" y="67370"/>
                  </a:lnTo>
                  <a:lnTo>
                    <a:pt x="193182" y="69101"/>
                  </a:lnTo>
                  <a:lnTo>
                    <a:pt x="187127" y="94442"/>
                  </a:lnTo>
                  <a:lnTo>
                    <a:pt x="181388" y="107856"/>
                  </a:lnTo>
                  <a:lnTo>
                    <a:pt x="175587" y="137986"/>
                  </a:lnTo>
                  <a:lnTo>
                    <a:pt x="171412" y="164974"/>
                  </a:lnTo>
                  <a:lnTo>
                    <a:pt x="170174" y="193079"/>
                  </a:lnTo>
                  <a:lnTo>
                    <a:pt x="173548" y="227228"/>
                  </a:lnTo>
                  <a:lnTo>
                    <a:pt x="179627" y="245832"/>
                  </a:lnTo>
                  <a:lnTo>
                    <a:pt x="186257" y="254251"/>
                  </a:lnTo>
                  <a:lnTo>
                    <a:pt x="190247" y="257607"/>
                  </a:lnTo>
                  <a:lnTo>
                    <a:pt x="203147" y="259219"/>
                  </a:lnTo>
                  <a:lnTo>
                    <a:pt x="226803" y="25717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638"/>
            <p:cNvSpPr/>
            <p:nvPr/>
          </p:nvSpPr>
          <p:spPr>
            <a:xfrm>
              <a:off x="5657850" y="1685925"/>
              <a:ext cx="92870" cy="555748"/>
            </a:xfrm>
            <a:custGeom>
              <a:avLst/>
              <a:gdLst/>
              <a:ahLst/>
              <a:cxnLst/>
              <a:rect l="0" t="0" r="0" b="0"/>
              <a:pathLst>
                <a:path w="92870" h="555748">
                  <a:moveTo>
                    <a:pt x="92869" y="0"/>
                  </a:moveTo>
                  <a:lnTo>
                    <a:pt x="89077" y="7585"/>
                  </a:lnTo>
                  <a:lnTo>
                    <a:pt x="85593" y="36570"/>
                  </a:lnTo>
                  <a:lnTo>
                    <a:pt x="80218" y="70720"/>
                  </a:lnTo>
                  <a:lnTo>
                    <a:pt x="75869" y="102604"/>
                  </a:lnTo>
                  <a:lnTo>
                    <a:pt x="73598" y="120790"/>
                  </a:lnTo>
                  <a:lnTo>
                    <a:pt x="71290" y="140058"/>
                  </a:lnTo>
                  <a:lnTo>
                    <a:pt x="68958" y="160047"/>
                  </a:lnTo>
                  <a:lnTo>
                    <a:pt x="66609" y="181310"/>
                  </a:lnTo>
                  <a:lnTo>
                    <a:pt x="64250" y="203424"/>
                  </a:lnTo>
                  <a:lnTo>
                    <a:pt x="61883" y="226103"/>
                  </a:lnTo>
                  <a:lnTo>
                    <a:pt x="59512" y="249161"/>
                  </a:lnTo>
                  <a:lnTo>
                    <a:pt x="57137" y="272469"/>
                  </a:lnTo>
                  <a:lnTo>
                    <a:pt x="54760" y="295946"/>
                  </a:lnTo>
                  <a:lnTo>
                    <a:pt x="51588" y="319535"/>
                  </a:lnTo>
                  <a:lnTo>
                    <a:pt x="47886" y="343198"/>
                  </a:lnTo>
                  <a:lnTo>
                    <a:pt x="43830" y="366912"/>
                  </a:lnTo>
                  <a:lnTo>
                    <a:pt x="40332" y="389864"/>
                  </a:lnTo>
                  <a:lnTo>
                    <a:pt x="37207" y="412309"/>
                  </a:lnTo>
                  <a:lnTo>
                    <a:pt x="34330" y="434417"/>
                  </a:lnTo>
                  <a:lnTo>
                    <a:pt x="30824" y="454711"/>
                  </a:lnTo>
                  <a:lnTo>
                    <a:pt x="26899" y="473797"/>
                  </a:lnTo>
                  <a:lnTo>
                    <a:pt x="19099" y="507439"/>
                  </a:lnTo>
                  <a:lnTo>
                    <a:pt x="10245" y="541848"/>
                  </a:lnTo>
                  <a:lnTo>
                    <a:pt x="5083" y="553823"/>
                  </a:lnTo>
                  <a:lnTo>
                    <a:pt x="3388" y="555747"/>
                  </a:lnTo>
                  <a:lnTo>
                    <a:pt x="2259" y="555441"/>
                  </a:lnTo>
                  <a:lnTo>
                    <a:pt x="0" y="55006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639"/>
            <p:cNvSpPr/>
            <p:nvPr/>
          </p:nvSpPr>
          <p:spPr>
            <a:xfrm>
              <a:off x="3749625" y="1850935"/>
              <a:ext cx="315170" cy="267269"/>
            </a:xfrm>
            <a:custGeom>
              <a:avLst/>
              <a:gdLst/>
              <a:ahLst/>
              <a:cxnLst/>
              <a:rect l="0" t="0" r="0" b="0"/>
              <a:pathLst>
                <a:path w="315170" h="267269">
                  <a:moveTo>
                    <a:pt x="222300" y="35015"/>
                  </a:moveTo>
                  <a:lnTo>
                    <a:pt x="222300" y="24373"/>
                  </a:lnTo>
                  <a:lnTo>
                    <a:pt x="220183" y="20231"/>
                  </a:lnTo>
                  <a:lnTo>
                    <a:pt x="209321" y="4640"/>
                  </a:lnTo>
                  <a:lnTo>
                    <a:pt x="201715" y="1671"/>
                  </a:lnTo>
                  <a:lnTo>
                    <a:pt x="188508" y="0"/>
                  </a:lnTo>
                  <a:lnTo>
                    <a:pt x="170748" y="3297"/>
                  </a:lnTo>
                  <a:lnTo>
                    <a:pt x="137710" y="18019"/>
                  </a:lnTo>
                  <a:lnTo>
                    <a:pt x="107631" y="38711"/>
                  </a:lnTo>
                  <a:lnTo>
                    <a:pt x="79790" y="61264"/>
                  </a:lnTo>
                  <a:lnTo>
                    <a:pt x="55245" y="87162"/>
                  </a:lnTo>
                  <a:lnTo>
                    <a:pt x="34547" y="113754"/>
                  </a:lnTo>
                  <a:lnTo>
                    <a:pt x="17411" y="138802"/>
                  </a:lnTo>
                  <a:lnTo>
                    <a:pt x="6090" y="163163"/>
                  </a:lnTo>
                  <a:lnTo>
                    <a:pt x="0" y="187220"/>
                  </a:lnTo>
                  <a:lnTo>
                    <a:pt x="1035" y="221489"/>
                  </a:lnTo>
                  <a:lnTo>
                    <a:pt x="4368" y="239336"/>
                  </a:lnTo>
                  <a:lnTo>
                    <a:pt x="12729" y="253089"/>
                  </a:lnTo>
                  <a:lnTo>
                    <a:pt x="18292" y="258979"/>
                  </a:lnTo>
                  <a:lnTo>
                    <a:pt x="30824" y="265523"/>
                  </a:lnTo>
                  <a:lnTo>
                    <a:pt x="37499" y="267268"/>
                  </a:lnTo>
                  <a:lnTo>
                    <a:pt x="65856" y="262140"/>
                  </a:lnTo>
                  <a:lnTo>
                    <a:pt x="95601" y="242981"/>
                  </a:lnTo>
                  <a:lnTo>
                    <a:pt x="128315" y="213404"/>
                  </a:lnTo>
                  <a:lnTo>
                    <a:pt x="149308" y="188912"/>
                  </a:lnTo>
                  <a:lnTo>
                    <a:pt x="168428" y="162151"/>
                  </a:lnTo>
                  <a:lnTo>
                    <a:pt x="184863" y="134383"/>
                  </a:lnTo>
                  <a:lnTo>
                    <a:pt x="197988" y="108282"/>
                  </a:lnTo>
                  <a:lnTo>
                    <a:pt x="212186" y="75509"/>
                  </a:lnTo>
                  <a:lnTo>
                    <a:pt x="220302" y="50687"/>
                  </a:lnTo>
                  <a:lnTo>
                    <a:pt x="220174" y="47844"/>
                  </a:lnTo>
                  <a:lnTo>
                    <a:pt x="219296" y="45949"/>
                  </a:lnTo>
                  <a:lnTo>
                    <a:pt x="217916" y="44686"/>
                  </a:lnTo>
                  <a:lnTo>
                    <a:pt x="216996" y="45431"/>
                  </a:lnTo>
                  <a:lnTo>
                    <a:pt x="209614" y="78877"/>
                  </a:lnTo>
                  <a:lnTo>
                    <a:pt x="203813" y="110541"/>
                  </a:lnTo>
                  <a:lnTo>
                    <a:pt x="202535" y="145058"/>
                  </a:lnTo>
                  <a:lnTo>
                    <a:pt x="206830" y="179627"/>
                  </a:lnTo>
                  <a:lnTo>
                    <a:pt x="213924" y="210331"/>
                  </a:lnTo>
                  <a:lnTo>
                    <a:pt x="226521" y="237950"/>
                  </a:lnTo>
                  <a:lnTo>
                    <a:pt x="238463" y="251150"/>
                  </a:lnTo>
                  <a:lnTo>
                    <a:pt x="262367" y="263714"/>
                  </a:lnTo>
                  <a:lnTo>
                    <a:pt x="293350" y="264879"/>
                  </a:lnTo>
                  <a:lnTo>
                    <a:pt x="315169" y="26361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640"/>
            <p:cNvSpPr/>
            <p:nvPr/>
          </p:nvSpPr>
          <p:spPr>
            <a:xfrm>
              <a:off x="4358444" y="1843088"/>
              <a:ext cx="142120" cy="642938"/>
            </a:xfrm>
            <a:custGeom>
              <a:avLst/>
              <a:gdLst/>
              <a:ahLst/>
              <a:cxnLst/>
              <a:rect l="0" t="0" r="0" b="0"/>
              <a:pathLst>
                <a:path w="142120" h="642938">
                  <a:moveTo>
                    <a:pt x="142119" y="0"/>
                  </a:moveTo>
                  <a:lnTo>
                    <a:pt x="142119" y="3792"/>
                  </a:lnTo>
                  <a:lnTo>
                    <a:pt x="132176" y="34320"/>
                  </a:lnTo>
                  <a:lnTo>
                    <a:pt x="125326" y="68112"/>
                  </a:lnTo>
                  <a:lnTo>
                    <a:pt x="118516" y="96682"/>
                  </a:lnTo>
                  <a:lnTo>
                    <a:pt x="109403" y="130282"/>
                  </a:lnTo>
                  <a:lnTo>
                    <a:pt x="103640" y="150354"/>
                  </a:lnTo>
                  <a:lnTo>
                    <a:pt x="97416" y="171674"/>
                  </a:lnTo>
                  <a:lnTo>
                    <a:pt x="91679" y="194618"/>
                  </a:lnTo>
                  <a:lnTo>
                    <a:pt x="86267" y="218645"/>
                  </a:lnTo>
                  <a:lnTo>
                    <a:pt x="81072" y="243394"/>
                  </a:lnTo>
                  <a:lnTo>
                    <a:pt x="76021" y="268625"/>
                  </a:lnTo>
                  <a:lnTo>
                    <a:pt x="71066" y="294177"/>
                  </a:lnTo>
                  <a:lnTo>
                    <a:pt x="66175" y="319943"/>
                  </a:lnTo>
                  <a:lnTo>
                    <a:pt x="60534" y="345058"/>
                  </a:lnTo>
                  <a:lnTo>
                    <a:pt x="54391" y="369738"/>
                  </a:lnTo>
                  <a:lnTo>
                    <a:pt x="47915" y="394130"/>
                  </a:lnTo>
                  <a:lnTo>
                    <a:pt x="42010" y="417534"/>
                  </a:lnTo>
                  <a:lnTo>
                    <a:pt x="36485" y="440281"/>
                  </a:lnTo>
                  <a:lnTo>
                    <a:pt x="31215" y="462589"/>
                  </a:lnTo>
                  <a:lnTo>
                    <a:pt x="26908" y="483018"/>
                  </a:lnTo>
                  <a:lnTo>
                    <a:pt x="23243" y="502193"/>
                  </a:lnTo>
                  <a:lnTo>
                    <a:pt x="16260" y="537522"/>
                  </a:lnTo>
                  <a:lnTo>
                    <a:pt x="7865" y="569098"/>
                  </a:lnTo>
                  <a:lnTo>
                    <a:pt x="3075" y="594774"/>
                  </a:lnTo>
                  <a:lnTo>
                    <a:pt x="0" y="629543"/>
                  </a:lnTo>
                  <a:lnTo>
                    <a:pt x="542" y="634008"/>
                  </a:lnTo>
                  <a:lnTo>
                    <a:pt x="1696" y="636984"/>
                  </a:lnTo>
                  <a:lnTo>
                    <a:pt x="6387" y="64293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Shape-641"/>
            <p:cNvSpPr/>
            <p:nvPr/>
          </p:nvSpPr>
          <p:spPr>
            <a:xfrm>
              <a:off x="4450556" y="1867162"/>
              <a:ext cx="268125" cy="249450"/>
            </a:xfrm>
            <a:custGeom>
              <a:avLst/>
              <a:gdLst/>
              <a:ahLst/>
              <a:cxnLst/>
              <a:rect l="0" t="0" r="0" b="0"/>
              <a:pathLst>
                <a:path w="268125" h="249450">
                  <a:moveTo>
                    <a:pt x="0" y="47363"/>
                  </a:moveTo>
                  <a:lnTo>
                    <a:pt x="15542" y="37475"/>
                  </a:lnTo>
                  <a:lnTo>
                    <a:pt x="26751" y="29475"/>
                  </a:lnTo>
                  <a:lnTo>
                    <a:pt x="56169" y="16046"/>
                  </a:lnTo>
                  <a:lnTo>
                    <a:pt x="81320" y="6721"/>
                  </a:lnTo>
                  <a:lnTo>
                    <a:pt x="108374" y="1519"/>
                  </a:lnTo>
                  <a:lnTo>
                    <a:pt x="136273" y="0"/>
                  </a:lnTo>
                  <a:lnTo>
                    <a:pt x="164547" y="1971"/>
                  </a:lnTo>
                  <a:lnTo>
                    <a:pt x="190872" y="9726"/>
                  </a:lnTo>
                  <a:lnTo>
                    <a:pt x="225888" y="29597"/>
                  </a:lnTo>
                  <a:lnTo>
                    <a:pt x="252138" y="55593"/>
                  </a:lnTo>
                  <a:lnTo>
                    <a:pt x="258580" y="64756"/>
                  </a:lnTo>
                  <a:lnTo>
                    <a:pt x="265737" y="87637"/>
                  </a:lnTo>
                  <a:lnTo>
                    <a:pt x="268124" y="112887"/>
                  </a:lnTo>
                  <a:lnTo>
                    <a:pt x="266539" y="137339"/>
                  </a:lnTo>
                  <a:lnTo>
                    <a:pt x="256839" y="159319"/>
                  </a:lnTo>
                  <a:lnTo>
                    <a:pt x="231411" y="189543"/>
                  </a:lnTo>
                  <a:lnTo>
                    <a:pt x="198741" y="214374"/>
                  </a:lnTo>
                  <a:lnTo>
                    <a:pt x="163926" y="231785"/>
                  </a:lnTo>
                  <a:lnTo>
                    <a:pt x="130592" y="244882"/>
                  </a:lnTo>
                  <a:lnTo>
                    <a:pt x="111222" y="249449"/>
                  </a:lnTo>
                  <a:lnTo>
                    <a:pt x="75765" y="247816"/>
                  </a:lnTo>
                  <a:lnTo>
                    <a:pt x="71942" y="246880"/>
                  </a:lnTo>
                  <a:lnTo>
                    <a:pt x="69393" y="245462"/>
                  </a:lnTo>
                  <a:lnTo>
                    <a:pt x="64294" y="24024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" name="SMARTInkShape-Group195"/>
          <p:cNvGrpSpPr/>
          <p:nvPr/>
        </p:nvGrpSpPr>
        <p:grpSpPr>
          <a:xfrm>
            <a:off x="750535" y="2921794"/>
            <a:ext cx="1078266" cy="1470165"/>
            <a:chOff x="750535" y="2921794"/>
            <a:chExt cx="1078266" cy="1470165"/>
          </a:xfrm>
        </p:grpSpPr>
        <p:sp>
          <p:nvSpPr>
            <p:cNvPr id="35" name="SMARTInkShape-642"/>
            <p:cNvSpPr/>
            <p:nvPr/>
          </p:nvSpPr>
          <p:spPr>
            <a:xfrm>
              <a:off x="750535" y="3343275"/>
              <a:ext cx="913960" cy="178595"/>
            </a:xfrm>
            <a:custGeom>
              <a:avLst/>
              <a:gdLst/>
              <a:ahLst/>
              <a:cxnLst/>
              <a:rect l="0" t="0" r="0" b="0"/>
              <a:pathLst>
                <a:path w="913960" h="178595">
                  <a:moveTo>
                    <a:pt x="913959" y="178594"/>
                  </a:moveTo>
                  <a:lnTo>
                    <a:pt x="884296" y="176477"/>
                  </a:lnTo>
                  <a:lnTo>
                    <a:pt x="857913" y="172891"/>
                  </a:lnTo>
                  <a:lnTo>
                    <a:pt x="822374" y="168651"/>
                  </a:lnTo>
                  <a:lnTo>
                    <a:pt x="799721" y="166409"/>
                  </a:lnTo>
                  <a:lnTo>
                    <a:pt x="774300" y="164121"/>
                  </a:lnTo>
                  <a:lnTo>
                    <a:pt x="747034" y="161801"/>
                  </a:lnTo>
                  <a:lnTo>
                    <a:pt x="717745" y="160255"/>
                  </a:lnTo>
                  <a:lnTo>
                    <a:pt x="687106" y="159224"/>
                  </a:lnTo>
                  <a:lnTo>
                    <a:pt x="655567" y="158537"/>
                  </a:lnTo>
                  <a:lnTo>
                    <a:pt x="622635" y="158079"/>
                  </a:lnTo>
                  <a:lnTo>
                    <a:pt x="588774" y="157773"/>
                  </a:lnTo>
                  <a:lnTo>
                    <a:pt x="554294" y="157570"/>
                  </a:lnTo>
                  <a:lnTo>
                    <a:pt x="519401" y="156640"/>
                  </a:lnTo>
                  <a:lnTo>
                    <a:pt x="484233" y="155227"/>
                  </a:lnTo>
                  <a:lnTo>
                    <a:pt x="448881" y="153491"/>
                  </a:lnTo>
                  <a:lnTo>
                    <a:pt x="414994" y="152333"/>
                  </a:lnTo>
                  <a:lnTo>
                    <a:pt x="382085" y="151562"/>
                  </a:lnTo>
                  <a:lnTo>
                    <a:pt x="349826" y="151048"/>
                  </a:lnTo>
                  <a:lnTo>
                    <a:pt x="319589" y="150705"/>
                  </a:lnTo>
                  <a:lnTo>
                    <a:pt x="290700" y="150476"/>
                  </a:lnTo>
                  <a:lnTo>
                    <a:pt x="262709" y="150324"/>
                  </a:lnTo>
                  <a:lnTo>
                    <a:pt x="236905" y="150222"/>
                  </a:lnTo>
                  <a:lnTo>
                    <a:pt x="212558" y="150154"/>
                  </a:lnTo>
                  <a:lnTo>
                    <a:pt x="189183" y="150109"/>
                  </a:lnTo>
                  <a:lnTo>
                    <a:pt x="168044" y="150079"/>
                  </a:lnTo>
                  <a:lnTo>
                    <a:pt x="148395" y="150059"/>
                  </a:lnTo>
                  <a:lnTo>
                    <a:pt x="114127" y="150830"/>
                  </a:lnTo>
                  <a:lnTo>
                    <a:pt x="88313" y="153819"/>
                  </a:lnTo>
                  <a:lnTo>
                    <a:pt x="55931" y="156172"/>
                  </a:lnTo>
                  <a:lnTo>
                    <a:pt x="21610" y="157124"/>
                  </a:lnTo>
                  <a:lnTo>
                    <a:pt x="7830" y="157162"/>
                  </a:lnTo>
                  <a:lnTo>
                    <a:pt x="7454" y="156368"/>
                  </a:lnTo>
                  <a:lnTo>
                    <a:pt x="5909" y="134806"/>
                  </a:lnTo>
                  <a:lnTo>
                    <a:pt x="1793" y="124521"/>
                  </a:lnTo>
                  <a:lnTo>
                    <a:pt x="0" y="96240"/>
                  </a:lnTo>
                  <a:lnTo>
                    <a:pt x="549" y="68173"/>
                  </a:lnTo>
                  <a:lnTo>
                    <a:pt x="3438" y="34532"/>
                  </a:lnTo>
                  <a:lnTo>
                    <a:pt x="6703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Shape-643"/>
            <p:cNvSpPr/>
            <p:nvPr/>
          </p:nvSpPr>
          <p:spPr>
            <a:xfrm>
              <a:off x="971550" y="3064669"/>
              <a:ext cx="731694" cy="1164108"/>
            </a:xfrm>
            <a:custGeom>
              <a:avLst/>
              <a:gdLst/>
              <a:ahLst/>
              <a:cxnLst/>
              <a:rect l="0" t="0" r="0" b="0"/>
              <a:pathLst>
                <a:path w="731694" h="1164108">
                  <a:moveTo>
                    <a:pt x="0" y="0"/>
                  </a:moveTo>
                  <a:lnTo>
                    <a:pt x="17659" y="31779"/>
                  </a:lnTo>
                  <a:lnTo>
                    <a:pt x="31661" y="62543"/>
                  </a:lnTo>
                  <a:lnTo>
                    <a:pt x="40951" y="82970"/>
                  </a:lnTo>
                  <a:lnTo>
                    <a:pt x="51113" y="105319"/>
                  </a:lnTo>
                  <a:lnTo>
                    <a:pt x="63444" y="130538"/>
                  </a:lnTo>
                  <a:lnTo>
                    <a:pt x="77221" y="157669"/>
                  </a:lnTo>
                  <a:lnTo>
                    <a:pt x="91962" y="186075"/>
                  </a:lnTo>
                  <a:lnTo>
                    <a:pt x="108139" y="216919"/>
                  </a:lnTo>
                  <a:lnTo>
                    <a:pt x="125274" y="249387"/>
                  </a:lnTo>
                  <a:lnTo>
                    <a:pt x="143047" y="282939"/>
                  </a:lnTo>
                  <a:lnTo>
                    <a:pt x="162040" y="318007"/>
                  </a:lnTo>
                  <a:lnTo>
                    <a:pt x="181845" y="354086"/>
                  </a:lnTo>
                  <a:lnTo>
                    <a:pt x="202193" y="390839"/>
                  </a:lnTo>
                  <a:lnTo>
                    <a:pt x="223695" y="428834"/>
                  </a:lnTo>
                  <a:lnTo>
                    <a:pt x="245968" y="467658"/>
                  </a:lnTo>
                  <a:lnTo>
                    <a:pt x="268753" y="507035"/>
                  </a:lnTo>
                  <a:lnTo>
                    <a:pt x="291881" y="546779"/>
                  </a:lnTo>
                  <a:lnTo>
                    <a:pt x="315238" y="586769"/>
                  </a:lnTo>
                  <a:lnTo>
                    <a:pt x="338746" y="626923"/>
                  </a:lnTo>
                  <a:lnTo>
                    <a:pt x="362356" y="666392"/>
                  </a:lnTo>
                  <a:lnTo>
                    <a:pt x="386033" y="705405"/>
                  </a:lnTo>
                  <a:lnTo>
                    <a:pt x="409755" y="744114"/>
                  </a:lnTo>
                  <a:lnTo>
                    <a:pt x="433508" y="781826"/>
                  </a:lnTo>
                  <a:lnTo>
                    <a:pt x="457280" y="818873"/>
                  </a:lnTo>
                  <a:lnTo>
                    <a:pt x="481066" y="855478"/>
                  </a:lnTo>
                  <a:lnTo>
                    <a:pt x="503273" y="889406"/>
                  </a:lnTo>
                  <a:lnTo>
                    <a:pt x="524428" y="921550"/>
                  </a:lnTo>
                  <a:lnTo>
                    <a:pt x="544881" y="952504"/>
                  </a:lnTo>
                  <a:lnTo>
                    <a:pt x="564866" y="981871"/>
                  </a:lnTo>
                  <a:lnTo>
                    <a:pt x="584540" y="1010181"/>
                  </a:lnTo>
                  <a:lnTo>
                    <a:pt x="604006" y="1037785"/>
                  </a:lnTo>
                  <a:lnTo>
                    <a:pt x="621746" y="1061744"/>
                  </a:lnTo>
                  <a:lnTo>
                    <a:pt x="638335" y="1083273"/>
                  </a:lnTo>
                  <a:lnTo>
                    <a:pt x="654156" y="1103182"/>
                  </a:lnTo>
                  <a:lnTo>
                    <a:pt x="680203" y="1133770"/>
                  </a:lnTo>
                  <a:lnTo>
                    <a:pt x="701569" y="1154773"/>
                  </a:lnTo>
                  <a:lnTo>
                    <a:pt x="719002" y="1164107"/>
                  </a:lnTo>
                  <a:lnTo>
                    <a:pt x="724603" y="1161834"/>
                  </a:lnTo>
                  <a:lnTo>
                    <a:pt x="728338" y="1155556"/>
                  </a:lnTo>
                  <a:lnTo>
                    <a:pt x="731693" y="1131911"/>
                  </a:lnTo>
                  <a:lnTo>
                    <a:pt x="731477" y="1113383"/>
                  </a:lnTo>
                  <a:lnTo>
                    <a:pt x="730539" y="1092299"/>
                  </a:lnTo>
                  <a:lnTo>
                    <a:pt x="727532" y="1065543"/>
                  </a:lnTo>
                  <a:lnTo>
                    <a:pt x="723146" y="1035006"/>
                  </a:lnTo>
                  <a:lnTo>
                    <a:pt x="717841" y="1001947"/>
                  </a:lnTo>
                  <a:lnTo>
                    <a:pt x="710336" y="964034"/>
                  </a:lnTo>
                  <a:lnTo>
                    <a:pt x="701364" y="922883"/>
                  </a:lnTo>
                  <a:lnTo>
                    <a:pt x="691413" y="879574"/>
                  </a:lnTo>
                  <a:lnTo>
                    <a:pt x="684780" y="850701"/>
                  </a:lnTo>
                  <a:lnTo>
                    <a:pt x="671513" y="79295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Shape-644"/>
            <p:cNvSpPr/>
            <p:nvPr/>
          </p:nvSpPr>
          <p:spPr>
            <a:xfrm>
              <a:off x="825641" y="2921794"/>
              <a:ext cx="1003160" cy="1470165"/>
            </a:xfrm>
            <a:custGeom>
              <a:avLst/>
              <a:gdLst/>
              <a:ahLst/>
              <a:cxnLst/>
              <a:rect l="0" t="0" r="0" b="0"/>
              <a:pathLst>
                <a:path w="1003160" h="1470165">
                  <a:moveTo>
                    <a:pt x="1003159" y="0"/>
                  </a:moveTo>
                  <a:lnTo>
                    <a:pt x="975613" y="29662"/>
                  </a:lnTo>
                  <a:lnTo>
                    <a:pt x="952816" y="56839"/>
                  </a:lnTo>
                  <a:lnTo>
                    <a:pt x="937847" y="75199"/>
                  </a:lnTo>
                  <a:lnTo>
                    <a:pt x="921518" y="95376"/>
                  </a:lnTo>
                  <a:lnTo>
                    <a:pt x="902694" y="118353"/>
                  </a:lnTo>
                  <a:lnTo>
                    <a:pt x="882207" y="143196"/>
                  </a:lnTo>
                  <a:lnTo>
                    <a:pt x="860612" y="169282"/>
                  </a:lnTo>
                  <a:lnTo>
                    <a:pt x="837484" y="197786"/>
                  </a:lnTo>
                  <a:lnTo>
                    <a:pt x="813334" y="227901"/>
                  </a:lnTo>
                  <a:lnTo>
                    <a:pt x="788503" y="259090"/>
                  </a:lnTo>
                  <a:lnTo>
                    <a:pt x="762424" y="292583"/>
                  </a:lnTo>
                  <a:lnTo>
                    <a:pt x="735512" y="327612"/>
                  </a:lnTo>
                  <a:lnTo>
                    <a:pt x="708047" y="363664"/>
                  </a:lnTo>
                  <a:lnTo>
                    <a:pt x="680211" y="400399"/>
                  </a:lnTo>
                  <a:lnTo>
                    <a:pt x="652129" y="437589"/>
                  </a:lnTo>
                  <a:lnTo>
                    <a:pt x="623883" y="475082"/>
                  </a:lnTo>
                  <a:lnTo>
                    <a:pt x="595527" y="514365"/>
                  </a:lnTo>
                  <a:lnTo>
                    <a:pt x="567098" y="554841"/>
                  </a:lnTo>
                  <a:lnTo>
                    <a:pt x="538620" y="596113"/>
                  </a:lnTo>
                  <a:lnTo>
                    <a:pt x="510904" y="637915"/>
                  </a:lnTo>
                  <a:lnTo>
                    <a:pt x="483695" y="680070"/>
                  </a:lnTo>
                  <a:lnTo>
                    <a:pt x="456825" y="722461"/>
                  </a:lnTo>
                  <a:lnTo>
                    <a:pt x="429386" y="764216"/>
                  </a:lnTo>
                  <a:lnTo>
                    <a:pt x="401569" y="805546"/>
                  </a:lnTo>
                  <a:lnTo>
                    <a:pt x="373499" y="846593"/>
                  </a:lnTo>
                  <a:lnTo>
                    <a:pt x="346848" y="888245"/>
                  </a:lnTo>
                  <a:lnTo>
                    <a:pt x="321143" y="930301"/>
                  </a:lnTo>
                  <a:lnTo>
                    <a:pt x="296069" y="972626"/>
                  </a:lnTo>
                  <a:lnTo>
                    <a:pt x="271416" y="1013542"/>
                  </a:lnTo>
                  <a:lnTo>
                    <a:pt x="247043" y="1053520"/>
                  </a:lnTo>
                  <a:lnTo>
                    <a:pt x="222856" y="1092871"/>
                  </a:lnTo>
                  <a:lnTo>
                    <a:pt x="200382" y="1130218"/>
                  </a:lnTo>
                  <a:lnTo>
                    <a:pt x="179050" y="1166229"/>
                  </a:lnTo>
                  <a:lnTo>
                    <a:pt x="158478" y="1201349"/>
                  </a:lnTo>
                  <a:lnTo>
                    <a:pt x="139207" y="1234286"/>
                  </a:lnTo>
                  <a:lnTo>
                    <a:pt x="120803" y="1265770"/>
                  </a:lnTo>
                  <a:lnTo>
                    <a:pt x="102978" y="1296284"/>
                  </a:lnTo>
                  <a:lnTo>
                    <a:pt x="87920" y="1324564"/>
                  </a:lnTo>
                  <a:lnTo>
                    <a:pt x="74706" y="1351355"/>
                  </a:lnTo>
                  <a:lnTo>
                    <a:pt x="62721" y="1377154"/>
                  </a:lnTo>
                  <a:lnTo>
                    <a:pt x="52351" y="1398321"/>
                  </a:lnTo>
                  <a:lnTo>
                    <a:pt x="34478" y="1432424"/>
                  </a:lnTo>
                  <a:lnTo>
                    <a:pt x="11028" y="1462559"/>
                  </a:lnTo>
                  <a:lnTo>
                    <a:pt x="2618" y="1469440"/>
                  </a:lnTo>
                  <a:lnTo>
                    <a:pt x="375" y="1470164"/>
                  </a:lnTo>
                  <a:lnTo>
                    <a:pt x="0" y="1458269"/>
                  </a:lnTo>
                  <a:lnTo>
                    <a:pt x="3034" y="14287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ARTInkShape-645"/>
            <p:cNvSpPr/>
            <p:nvPr/>
          </p:nvSpPr>
          <p:spPr>
            <a:xfrm>
              <a:off x="1364456" y="2943225"/>
              <a:ext cx="57151" cy="1398929"/>
            </a:xfrm>
            <a:custGeom>
              <a:avLst/>
              <a:gdLst/>
              <a:ahLst/>
              <a:cxnLst/>
              <a:rect l="0" t="0" r="0" b="0"/>
              <a:pathLst>
                <a:path w="57151" h="1398929">
                  <a:moveTo>
                    <a:pt x="0" y="0"/>
                  </a:moveTo>
                  <a:lnTo>
                    <a:pt x="3793" y="7585"/>
                  </a:lnTo>
                  <a:lnTo>
                    <a:pt x="6151" y="31263"/>
                  </a:lnTo>
                  <a:lnTo>
                    <a:pt x="8819" y="58610"/>
                  </a:lnTo>
                  <a:lnTo>
                    <a:pt x="11857" y="93517"/>
                  </a:lnTo>
                  <a:lnTo>
                    <a:pt x="12668" y="113939"/>
                  </a:lnTo>
                  <a:lnTo>
                    <a:pt x="13208" y="135491"/>
                  </a:lnTo>
                  <a:lnTo>
                    <a:pt x="14361" y="161765"/>
                  </a:lnTo>
                  <a:lnTo>
                    <a:pt x="15924" y="191187"/>
                  </a:lnTo>
                  <a:lnTo>
                    <a:pt x="17760" y="222708"/>
                  </a:lnTo>
                  <a:lnTo>
                    <a:pt x="18984" y="257216"/>
                  </a:lnTo>
                  <a:lnTo>
                    <a:pt x="19800" y="293715"/>
                  </a:lnTo>
                  <a:lnTo>
                    <a:pt x="20344" y="331541"/>
                  </a:lnTo>
                  <a:lnTo>
                    <a:pt x="19913" y="371840"/>
                  </a:lnTo>
                  <a:lnTo>
                    <a:pt x="18831" y="413787"/>
                  </a:lnTo>
                  <a:lnTo>
                    <a:pt x="17317" y="456833"/>
                  </a:lnTo>
                  <a:lnTo>
                    <a:pt x="16307" y="501405"/>
                  </a:lnTo>
                  <a:lnTo>
                    <a:pt x="15634" y="546995"/>
                  </a:lnTo>
                  <a:lnTo>
                    <a:pt x="15185" y="593263"/>
                  </a:lnTo>
                  <a:lnTo>
                    <a:pt x="14886" y="639984"/>
                  </a:lnTo>
                  <a:lnTo>
                    <a:pt x="14687" y="687006"/>
                  </a:lnTo>
                  <a:lnTo>
                    <a:pt x="14554" y="734229"/>
                  </a:lnTo>
                  <a:lnTo>
                    <a:pt x="13671" y="779999"/>
                  </a:lnTo>
                  <a:lnTo>
                    <a:pt x="12289" y="824799"/>
                  </a:lnTo>
                  <a:lnTo>
                    <a:pt x="10574" y="868953"/>
                  </a:lnTo>
                  <a:lnTo>
                    <a:pt x="9431" y="911883"/>
                  </a:lnTo>
                  <a:lnTo>
                    <a:pt x="8669" y="953997"/>
                  </a:lnTo>
                  <a:lnTo>
                    <a:pt x="8160" y="995567"/>
                  </a:lnTo>
                  <a:lnTo>
                    <a:pt x="8615" y="1035186"/>
                  </a:lnTo>
                  <a:lnTo>
                    <a:pt x="9712" y="1073505"/>
                  </a:lnTo>
                  <a:lnTo>
                    <a:pt x="11238" y="1110958"/>
                  </a:lnTo>
                  <a:lnTo>
                    <a:pt x="12254" y="1146245"/>
                  </a:lnTo>
                  <a:lnTo>
                    <a:pt x="12932" y="1180088"/>
                  </a:lnTo>
                  <a:lnTo>
                    <a:pt x="13384" y="1212969"/>
                  </a:lnTo>
                  <a:lnTo>
                    <a:pt x="14479" y="1242827"/>
                  </a:lnTo>
                  <a:lnTo>
                    <a:pt x="16003" y="1270670"/>
                  </a:lnTo>
                  <a:lnTo>
                    <a:pt x="17812" y="1297170"/>
                  </a:lnTo>
                  <a:lnTo>
                    <a:pt x="19812" y="1319599"/>
                  </a:lnTo>
                  <a:lnTo>
                    <a:pt x="21940" y="1339314"/>
                  </a:lnTo>
                  <a:lnTo>
                    <a:pt x="26420" y="1371538"/>
                  </a:lnTo>
                  <a:lnTo>
                    <a:pt x="31057" y="1393797"/>
                  </a:lnTo>
                  <a:lnTo>
                    <a:pt x="33405" y="1398305"/>
                  </a:lnTo>
                  <a:lnTo>
                    <a:pt x="35764" y="1398928"/>
                  </a:lnTo>
                  <a:lnTo>
                    <a:pt x="38130" y="1396962"/>
                  </a:lnTo>
                  <a:lnTo>
                    <a:pt x="45253" y="1367650"/>
                  </a:lnTo>
                  <a:lnTo>
                    <a:pt x="47631" y="1349916"/>
                  </a:lnTo>
                  <a:lnTo>
                    <a:pt x="50010" y="1328569"/>
                  </a:lnTo>
                  <a:lnTo>
                    <a:pt x="52390" y="1304813"/>
                  </a:lnTo>
                  <a:lnTo>
                    <a:pt x="57150" y="12573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0" name="SMARTInkShape-646"/>
          <p:cNvSpPr/>
          <p:nvPr/>
        </p:nvSpPr>
        <p:spPr>
          <a:xfrm>
            <a:off x="475441" y="2278856"/>
            <a:ext cx="1093453" cy="128589"/>
          </a:xfrm>
          <a:custGeom>
            <a:avLst/>
            <a:gdLst/>
            <a:ahLst/>
            <a:cxnLst/>
            <a:rect l="0" t="0" r="0" b="0"/>
            <a:pathLst>
              <a:path w="1093453" h="128589">
                <a:moveTo>
                  <a:pt x="1046178" y="0"/>
                </a:moveTo>
                <a:lnTo>
                  <a:pt x="1052329" y="0"/>
                </a:lnTo>
                <a:lnTo>
                  <a:pt x="1045443" y="3793"/>
                </a:lnTo>
                <a:lnTo>
                  <a:pt x="1014312" y="6482"/>
                </a:lnTo>
                <a:lnTo>
                  <a:pt x="984655" y="6850"/>
                </a:lnTo>
                <a:lnTo>
                  <a:pt x="957537" y="6948"/>
                </a:lnTo>
                <a:lnTo>
                  <a:pt x="922790" y="7013"/>
                </a:lnTo>
                <a:lnTo>
                  <a:pt x="882957" y="7057"/>
                </a:lnTo>
                <a:lnTo>
                  <a:pt x="838939" y="7880"/>
                </a:lnTo>
                <a:lnTo>
                  <a:pt x="792131" y="9222"/>
                </a:lnTo>
                <a:lnTo>
                  <a:pt x="743463" y="10911"/>
                </a:lnTo>
                <a:lnTo>
                  <a:pt x="694349" y="12830"/>
                </a:lnTo>
                <a:lnTo>
                  <a:pt x="644938" y="14903"/>
                </a:lnTo>
                <a:lnTo>
                  <a:pt x="595328" y="17079"/>
                </a:lnTo>
                <a:lnTo>
                  <a:pt x="546380" y="20118"/>
                </a:lnTo>
                <a:lnTo>
                  <a:pt x="497873" y="23731"/>
                </a:lnTo>
                <a:lnTo>
                  <a:pt x="449660" y="27727"/>
                </a:lnTo>
                <a:lnTo>
                  <a:pt x="403231" y="31978"/>
                </a:lnTo>
                <a:lnTo>
                  <a:pt x="357990" y="36400"/>
                </a:lnTo>
                <a:lnTo>
                  <a:pt x="313542" y="40936"/>
                </a:lnTo>
                <a:lnTo>
                  <a:pt x="272798" y="44753"/>
                </a:lnTo>
                <a:lnTo>
                  <a:pt x="234522" y="48092"/>
                </a:lnTo>
                <a:lnTo>
                  <a:pt x="197893" y="51111"/>
                </a:lnTo>
                <a:lnTo>
                  <a:pt x="164742" y="53918"/>
                </a:lnTo>
                <a:lnTo>
                  <a:pt x="133910" y="56583"/>
                </a:lnTo>
                <a:lnTo>
                  <a:pt x="104624" y="59153"/>
                </a:lnTo>
                <a:lnTo>
                  <a:pt x="79544" y="61661"/>
                </a:lnTo>
                <a:lnTo>
                  <a:pt x="57268" y="64126"/>
                </a:lnTo>
                <a:lnTo>
                  <a:pt x="22462" y="68188"/>
                </a:lnTo>
                <a:lnTo>
                  <a:pt x="787" y="70475"/>
                </a:lnTo>
                <a:lnTo>
                  <a:pt x="0" y="70796"/>
                </a:lnTo>
                <a:lnTo>
                  <a:pt x="32899" y="71311"/>
                </a:lnTo>
                <a:lnTo>
                  <a:pt x="50777" y="70560"/>
                </a:lnTo>
                <a:lnTo>
                  <a:pt x="71428" y="69265"/>
                </a:lnTo>
                <a:lnTo>
                  <a:pt x="93926" y="67608"/>
                </a:lnTo>
                <a:lnTo>
                  <a:pt x="121624" y="66503"/>
                </a:lnTo>
                <a:lnTo>
                  <a:pt x="152790" y="65767"/>
                </a:lnTo>
                <a:lnTo>
                  <a:pt x="186267" y="65276"/>
                </a:lnTo>
                <a:lnTo>
                  <a:pt x="222873" y="64949"/>
                </a:lnTo>
                <a:lnTo>
                  <a:pt x="261564" y="64730"/>
                </a:lnTo>
                <a:lnTo>
                  <a:pt x="301646" y="64585"/>
                </a:lnTo>
                <a:lnTo>
                  <a:pt x="344242" y="64488"/>
                </a:lnTo>
                <a:lnTo>
                  <a:pt x="388514" y="64423"/>
                </a:lnTo>
                <a:lnTo>
                  <a:pt x="433904" y="64380"/>
                </a:lnTo>
                <a:lnTo>
                  <a:pt x="478452" y="64351"/>
                </a:lnTo>
                <a:lnTo>
                  <a:pt x="522437" y="64332"/>
                </a:lnTo>
                <a:lnTo>
                  <a:pt x="566049" y="64320"/>
                </a:lnTo>
                <a:lnTo>
                  <a:pt x="608617" y="64311"/>
                </a:lnTo>
                <a:lnTo>
                  <a:pt x="650489" y="64305"/>
                </a:lnTo>
                <a:lnTo>
                  <a:pt x="691898" y="64302"/>
                </a:lnTo>
                <a:lnTo>
                  <a:pt x="730616" y="64299"/>
                </a:lnTo>
                <a:lnTo>
                  <a:pt x="767541" y="64297"/>
                </a:lnTo>
                <a:lnTo>
                  <a:pt x="803270" y="64296"/>
                </a:lnTo>
                <a:lnTo>
                  <a:pt x="835027" y="64296"/>
                </a:lnTo>
                <a:lnTo>
                  <a:pt x="864135" y="64295"/>
                </a:lnTo>
                <a:lnTo>
                  <a:pt x="891479" y="64295"/>
                </a:lnTo>
                <a:lnTo>
                  <a:pt x="913676" y="64294"/>
                </a:lnTo>
                <a:lnTo>
                  <a:pt x="948924" y="64294"/>
                </a:lnTo>
                <a:lnTo>
                  <a:pt x="977108" y="64294"/>
                </a:lnTo>
                <a:lnTo>
                  <a:pt x="947750" y="62177"/>
                </a:lnTo>
                <a:lnTo>
                  <a:pt x="913532" y="59384"/>
                </a:lnTo>
                <a:lnTo>
                  <a:pt x="891072" y="58640"/>
                </a:lnTo>
                <a:lnTo>
                  <a:pt x="866574" y="58143"/>
                </a:lnTo>
                <a:lnTo>
                  <a:pt x="837542" y="57018"/>
                </a:lnTo>
                <a:lnTo>
                  <a:pt x="805487" y="55475"/>
                </a:lnTo>
                <a:lnTo>
                  <a:pt x="771417" y="53652"/>
                </a:lnTo>
                <a:lnTo>
                  <a:pt x="735210" y="52437"/>
                </a:lnTo>
                <a:lnTo>
                  <a:pt x="697579" y="51627"/>
                </a:lnTo>
                <a:lnTo>
                  <a:pt x="658997" y="51087"/>
                </a:lnTo>
                <a:lnTo>
                  <a:pt x="619782" y="49933"/>
                </a:lnTo>
                <a:lnTo>
                  <a:pt x="580145" y="48370"/>
                </a:lnTo>
                <a:lnTo>
                  <a:pt x="540227" y="46534"/>
                </a:lnTo>
                <a:lnTo>
                  <a:pt x="500915" y="45310"/>
                </a:lnTo>
                <a:lnTo>
                  <a:pt x="462007" y="44494"/>
                </a:lnTo>
                <a:lnTo>
                  <a:pt x="423368" y="43950"/>
                </a:lnTo>
                <a:lnTo>
                  <a:pt x="387290" y="44382"/>
                </a:lnTo>
                <a:lnTo>
                  <a:pt x="352919" y="45463"/>
                </a:lnTo>
                <a:lnTo>
                  <a:pt x="319687" y="46977"/>
                </a:lnTo>
                <a:lnTo>
                  <a:pt x="289594" y="47987"/>
                </a:lnTo>
                <a:lnTo>
                  <a:pt x="261595" y="48660"/>
                </a:lnTo>
                <a:lnTo>
                  <a:pt x="234991" y="49109"/>
                </a:lnTo>
                <a:lnTo>
                  <a:pt x="211699" y="49408"/>
                </a:lnTo>
                <a:lnTo>
                  <a:pt x="190615" y="49608"/>
                </a:lnTo>
                <a:lnTo>
                  <a:pt x="156340" y="49035"/>
                </a:lnTo>
                <a:lnTo>
                  <a:pt x="132088" y="45045"/>
                </a:lnTo>
                <a:lnTo>
                  <a:pt x="131985" y="44317"/>
                </a:lnTo>
                <a:lnTo>
                  <a:pt x="153799" y="41177"/>
                </a:lnTo>
                <a:lnTo>
                  <a:pt x="186809" y="38145"/>
                </a:lnTo>
                <a:lnTo>
                  <a:pt x="208946" y="37336"/>
                </a:lnTo>
                <a:lnTo>
                  <a:pt x="233230" y="36797"/>
                </a:lnTo>
                <a:lnTo>
                  <a:pt x="262912" y="35644"/>
                </a:lnTo>
                <a:lnTo>
                  <a:pt x="296195" y="34082"/>
                </a:lnTo>
                <a:lnTo>
                  <a:pt x="331876" y="32246"/>
                </a:lnTo>
                <a:lnTo>
                  <a:pt x="370746" y="31022"/>
                </a:lnTo>
                <a:lnTo>
                  <a:pt x="411740" y="30207"/>
                </a:lnTo>
                <a:lnTo>
                  <a:pt x="454150" y="29663"/>
                </a:lnTo>
                <a:lnTo>
                  <a:pt x="498299" y="29300"/>
                </a:lnTo>
                <a:lnTo>
                  <a:pt x="543606" y="29059"/>
                </a:lnTo>
                <a:lnTo>
                  <a:pt x="589687" y="28898"/>
                </a:lnTo>
                <a:lnTo>
                  <a:pt x="635488" y="28790"/>
                </a:lnTo>
                <a:lnTo>
                  <a:pt x="681103" y="28718"/>
                </a:lnTo>
                <a:lnTo>
                  <a:pt x="726595" y="28671"/>
                </a:lnTo>
                <a:lnTo>
                  <a:pt x="770416" y="28639"/>
                </a:lnTo>
                <a:lnTo>
                  <a:pt x="813124" y="28618"/>
                </a:lnTo>
                <a:lnTo>
                  <a:pt x="855090" y="28604"/>
                </a:lnTo>
                <a:lnTo>
                  <a:pt x="893386" y="29388"/>
                </a:lnTo>
                <a:lnTo>
                  <a:pt x="929235" y="30705"/>
                </a:lnTo>
                <a:lnTo>
                  <a:pt x="963454" y="32376"/>
                </a:lnTo>
                <a:lnTo>
                  <a:pt x="992616" y="34284"/>
                </a:lnTo>
                <a:lnTo>
                  <a:pt x="1018407" y="36350"/>
                </a:lnTo>
                <a:lnTo>
                  <a:pt x="1041952" y="38521"/>
                </a:lnTo>
                <a:lnTo>
                  <a:pt x="1074462" y="40933"/>
                </a:lnTo>
                <a:lnTo>
                  <a:pt x="1093452" y="42291"/>
                </a:lnTo>
                <a:lnTo>
                  <a:pt x="1059573" y="42750"/>
                </a:lnTo>
                <a:lnTo>
                  <a:pt x="1040820" y="43581"/>
                </a:lnTo>
                <a:lnTo>
                  <a:pt x="1018794" y="44929"/>
                </a:lnTo>
                <a:lnTo>
                  <a:pt x="994584" y="46622"/>
                </a:lnTo>
                <a:lnTo>
                  <a:pt x="965744" y="47750"/>
                </a:lnTo>
                <a:lnTo>
                  <a:pt x="933818" y="48502"/>
                </a:lnTo>
                <a:lnTo>
                  <a:pt x="899834" y="49004"/>
                </a:lnTo>
                <a:lnTo>
                  <a:pt x="862890" y="50132"/>
                </a:lnTo>
                <a:lnTo>
                  <a:pt x="823973" y="51678"/>
                </a:lnTo>
                <a:lnTo>
                  <a:pt x="783742" y="53502"/>
                </a:lnTo>
                <a:lnTo>
                  <a:pt x="741839" y="54718"/>
                </a:lnTo>
                <a:lnTo>
                  <a:pt x="698823" y="55529"/>
                </a:lnTo>
                <a:lnTo>
                  <a:pt x="655064" y="56069"/>
                </a:lnTo>
                <a:lnTo>
                  <a:pt x="612398" y="57223"/>
                </a:lnTo>
                <a:lnTo>
                  <a:pt x="570460" y="58786"/>
                </a:lnTo>
                <a:lnTo>
                  <a:pt x="529007" y="60622"/>
                </a:lnTo>
                <a:lnTo>
                  <a:pt x="489466" y="61846"/>
                </a:lnTo>
                <a:lnTo>
                  <a:pt x="451199" y="62662"/>
                </a:lnTo>
                <a:lnTo>
                  <a:pt x="413782" y="63206"/>
                </a:lnTo>
                <a:lnTo>
                  <a:pt x="379312" y="64362"/>
                </a:lnTo>
                <a:lnTo>
                  <a:pt x="346807" y="65927"/>
                </a:lnTo>
                <a:lnTo>
                  <a:pt x="315612" y="67764"/>
                </a:lnTo>
                <a:lnTo>
                  <a:pt x="288465" y="68989"/>
                </a:lnTo>
                <a:lnTo>
                  <a:pt x="264017" y="69805"/>
                </a:lnTo>
                <a:lnTo>
                  <a:pt x="241369" y="70349"/>
                </a:lnTo>
                <a:lnTo>
                  <a:pt x="207737" y="70954"/>
                </a:lnTo>
                <a:lnTo>
                  <a:pt x="186175" y="70429"/>
                </a:lnTo>
                <a:lnTo>
                  <a:pt x="181536" y="69178"/>
                </a:lnTo>
                <a:lnTo>
                  <a:pt x="179238" y="67550"/>
                </a:lnTo>
                <a:lnTo>
                  <a:pt x="182468" y="65671"/>
                </a:lnTo>
                <a:lnTo>
                  <a:pt x="212943" y="59234"/>
                </a:lnTo>
                <a:lnTo>
                  <a:pt x="230338" y="56952"/>
                </a:lnTo>
                <a:lnTo>
                  <a:pt x="249872" y="54637"/>
                </a:lnTo>
                <a:lnTo>
                  <a:pt x="284276" y="49948"/>
                </a:lnTo>
                <a:lnTo>
                  <a:pt x="317824" y="45218"/>
                </a:lnTo>
                <a:lnTo>
                  <a:pt x="336771" y="42845"/>
                </a:lnTo>
                <a:lnTo>
                  <a:pt x="356546" y="40470"/>
                </a:lnTo>
                <a:lnTo>
                  <a:pt x="378461" y="38092"/>
                </a:lnTo>
                <a:lnTo>
                  <a:pt x="401802" y="35714"/>
                </a:lnTo>
                <a:lnTo>
                  <a:pt x="426094" y="33334"/>
                </a:lnTo>
                <a:lnTo>
                  <a:pt x="451020" y="30954"/>
                </a:lnTo>
                <a:lnTo>
                  <a:pt x="476368" y="28574"/>
                </a:lnTo>
                <a:lnTo>
                  <a:pt x="501998" y="26193"/>
                </a:lnTo>
                <a:lnTo>
                  <a:pt x="527023" y="24606"/>
                </a:lnTo>
                <a:lnTo>
                  <a:pt x="551643" y="23548"/>
                </a:lnTo>
                <a:lnTo>
                  <a:pt x="575994" y="22842"/>
                </a:lnTo>
                <a:lnTo>
                  <a:pt x="597785" y="21578"/>
                </a:lnTo>
                <a:lnTo>
                  <a:pt x="617868" y="19942"/>
                </a:lnTo>
                <a:lnTo>
                  <a:pt x="653412" y="16801"/>
                </a:lnTo>
                <a:lnTo>
                  <a:pt x="682438" y="15405"/>
                </a:lnTo>
                <a:lnTo>
                  <a:pt x="707422" y="14508"/>
                </a:lnTo>
                <a:lnTo>
                  <a:pt x="675337" y="18109"/>
                </a:lnTo>
                <a:lnTo>
                  <a:pt x="644028" y="24188"/>
                </a:lnTo>
                <a:lnTo>
                  <a:pt x="625678" y="28032"/>
                </a:lnTo>
                <a:lnTo>
                  <a:pt x="604713" y="31388"/>
                </a:lnTo>
                <a:lnTo>
                  <a:pt x="582006" y="34419"/>
                </a:lnTo>
                <a:lnTo>
                  <a:pt x="558136" y="37234"/>
                </a:lnTo>
                <a:lnTo>
                  <a:pt x="533492" y="40697"/>
                </a:lnTo>
                <a:lnTo>
                  <a:pt x="508331" y="44594"/>
                </a:lnTo>
                <a:lnTo>
                  <a:pt x="482826" y="48779"/>
                </a:lnTo>
                <a:lnTo>
                  <a:pt x="456297" y="53951"/>
                </a:lnTo>
                <a:lnTo>
                  <a:pt x="429087" y="59780"/>
                </a:lnTo>
                <a:lnTo>
                  <a:pt x="401421" y="66047"/>
                </a:lnTo>
                <a:lnTo>
                  <a:pt x="375040" y="71813"/>
                </a:lnTo>
                <a:lnTo>
                  <a:pt x="349515" y="77244"/>
                </a:lnTo>
                <a:lnTo>
                  <a:pt x="324561" y="82452"/>
                </a:lnTo>
                <a:lnTo>
                  <a:pt x="299987" y="86718"/>
                </a:lnTo>
                <a:lnTo>
                  <a:pt x="275668" y="90356"/>
                </a:lnTo>
                <a:lnTo>
                  <a:pt x="251517" y="93575"/>
                </a:lnTo>
                <a:lnTo>
                  <a:pt x="229066" y="97308"/>
                </a:lnTo>
                <a:lnTo>
                  <a:pt x="207749" y="101385"/>
                </a:lnTo>
                <a:lnTo>
                  <a:pt x="187188" y="105690"/>
                </a:lnTo>
                <a:lnTo>
                  <a:pt x="151642" y="112590"/>
                </a:lnTo>
                <a:lnTo>
                  <a:pt x="121556" y="118303"/>
                </a:lnTo>
                <a:lnTo>
                  <a:pt x="88356" y="125188"/>
                </a:lnTo>
                <a:lnTo>
                  <a:pt x="60340" y="128588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SMARTInkShape-647"/>
          <p:cNvSpPr/>
          <p:nvPr/>
        </p:nvSpPr>
        <p:spPr>
          <a:xfrm>
            <a:off x="5963882" y="2421731"/>
            <a:ext cx="836969" cy="120034"/>
          </a:xfrm>
          <a:custGeom>
            <a:avLst/>
            <a:gdLst/>
            <a:ahLst/>
            <a:cxnLst/>
            <a:rect l="0" t="0" r="0" b="0"/>
            <a:pathLst>
              <a:path w="836969" h="120034">
                <a:moveTo>
                  <a:pt x="836968" y="0"/>
                </a:moveTo>
                <a:lnTo>
                  <a:pt x="801912" y="3793"/>
                </a:lnTo>
                <a:lnTo>
                  <a:pt x="770588" y="5655"/>
                </a:lnTo>
                <a:lnTo>
                  <a:pt x="735234" y="6482"/>
                </a:lnTo>
                <a:lnTo>
                  <a:pt x="703647" y="6850"/>
                </a:lnTo>
                <a:lnTo>
                  <a:pt x="669500" y="7013"/>
                </a:lnTo>
                <a:lnTo>
                  <a:pt x="651503" y="7057"/>
                </a:lnTo>
                <a:lnTo>
                  <a:pt x="632363" y="7086"/>
                </a:lnTo>
                <a:lnTo>
                  <a:pt x="612458" y="7105"/>
                </a:lnTo>
                <a:lnTo>
                  <a:pt x="592045" y="7118"/>
                </a:lnTo>
                <a:lnTo>
                  <a:pt x="569704" y="7921"/>
                </a:lnTo>
                <a:lnTo>
                  <a:pt x="546080" y="9249"/>
                </a:lnTo>
                <a:lnTo>
                  <a:pt x="521599" y="10929"/>
                </a:lnTo>
                <a:lnTo>
                  <a:pt x="496547" y="12048"/>
                </a:lnTo>
                <a:lnTo>
                  <a:pt x="471114" y="12795"/>
                </a:lnTo>
                <a:lnTo>
                  <a:pt x="445428" y="13292"/>
                </a:lnTo>
                <a:lnTo>
                  <a:pt x="419573" y="13624"/>
                </a:lnTo>
                <a:lnTo>
                  <a:pt x="393604" y="13845"/>
                </a:lnTo>
                <a:lnTo>
                  <a:pt x="367561" y="13993"/>
                </a:lnTo>
                <a:lnTo>
                  <a:pt x="340674" y="14091"/>
                </a:lnTo>
                <a:lnTo>
                  <a:pt x="313224" y="14157"/>
                </a:lnTo>
                <a:lnTo>
                  <a:pt x="285399" y="14200"/>
                </a:lnTo>
                <a:lnTo>
                  <a:pt x="259706" y="14229"/>
                </a:lnTo>
                <a:lnTo>
                  <a:pt x="235433" y="14249"/>
                </a:lnTo>
                <a:lnTo>
                  <a:pt x="212107" y="14262"/>
                </a:lnTo>
                <a:lnTo>
                  <a:pt x="190206" y="14271"/>
                </a:lnTo>
                <a:lnTo>
                  <a:pt x="169256" y="14276"/>
                </a:lnTo>
                <a:lnTo>
                  <a:pt x="148939" y="14280"/>
                </a:lnTo>
                <a:lnTo>
                  <a:pt x="129838" y="14283"/>
                </a:lnTo>
                <a:lnTo>
                  <a:pt x="111548" y="14284"/>
                </a:lnTo>
                <a:lnTo>
                  <a:pt x="77997" y="14286"/>
                </a:lnTo>
                <a:lnTo>
                  <a:pt x="49856" y="14287"/>
                </a:lnTo>
                <a:lnTo>
                  <a:pt x="19285" y="18080"/>
                </a:lnTo>
                <a:lnTo>
                  <a:pt x="0" y="20990"/>
                </a:lnTo>
                <a:lnTo>
                  <a:pt x="383" y="21137"/>
                </a:lnTo>
                <a:lnTo>
                  <a:pt x="31102" y="22167"/>
                </a:lnTo>
                <a:lnTo>
                  <a:pt x="58382" y="25198"/>
                </a:lnTo>
                <a:lnTo>
                  <a:pt x="93261" y="27075"/>
                </a:lnTo>
                <a:lnTo>
                  <a:pt x="112563" y="27575"/>
                </a:lnTo>
                <a:lnTo>
                  <a:pt x="134163" y="27908"/>
                </a:lnTo>
                <a:lnTo>
                  <a:pt x="157294" y="28131"/>
                </a:lnTo>
                <a:lnTo>
                  <a:pt x="181445" y="28279"/>
                </a:lnTo>
                <a:lnTo>
                  <a:pt x="207866" y="28378"/>
                </a:lnTo>
                <a:lnTo>
                  <a:pt x="235798" y="28443"/>
                </a:lnTo>
                <a:lnTo>
                  <a:pt x="264738" y="28487"/>
                </a:lnTo>
                <a:lnTo>
                  <a:pt x="293556" y="28517"/>
                </a:lnTo>
                <a:lnTo>
                  <a:pt x="322294" y="28536"/>
                </a:lnTo>
                <a:lnTo>
                  <a:pt x="350977" y="28549"/>
                </a:lnTo>
                <a:lnTo>
                  <a:pt x="378830" y="29352"/>
                </a:lnTo>
                <a:lnTo>
                  <a:pt x="406130" y="30680"/>
                </a:lnTo>
                <a:lnTo>
                  <a:pt x="433062" y="32360"/>
                </a:lnTo>
                <a:lnTo>
                  <a:pt x="458953" y="33480"/>
                </a:lnTo>
                <a:lnTo>
                  <a:pt x="484152" y="34226"/>
                </a:lnTo>
                <a:lnTo>
                  <a:pt x="508889" y="34724"/>
                </a:lnTo>
                <a:lnTo>
                  <a:pt x="531730" y="35849"/>
                </a:lnTo>
                <a:lnTo>
                  <a:pt x="553307" y="37393"/>
                </a:lnTo>
                <a:lnTo>
                  <a:pt x="574042" y="39216"/>
                </a:lnTo>
                <a:lnTo>
                  <a:pt x="593422" y="41226"/>
                </a:lnTo>
                <a:lnTo>
                  <a:pt x="611897" y="43359"/>
                </a:lnTo>
                <a:lnTo>
                  <a:pt x="644067" y="47846"/>
                </a:lnTo>
                <a:lnTo>
                  <a:pt x="673979" y="54834"/>
                </a:lnTo>
                <a:lnTo>
                  <a:pt x="684625" y="59561"/>
                </a:lnTo>
                <a:lnTo>
                  <a:pt x="686193" y="61138"/>
                </a:lnTo>
                <a:lnTo>
                  <a:pt x="685652" y="62190"/>
                </a:lnTo>
                <a:lnTo>
                  <a:pt x="661999" y="67671"/>
                </a:lnTo>
                <a:lnTo>
                  <a:pt x="632998" y="69764"/>
                </a:lnTo>
                <a:lnTo>
                  <a:pt x="615263" y="70322"/>
                </a:lnTo>
                <a:lnTo>
                  <a:pt x="595502" y="70694"/>
                </a:lnTo>
                <a:lnTo>
                  <a:pt x="574391" y="70942"/>
                </a:lnTo>
                <a:lnTo>
                  <a:pt x="552379" y="71107"/>
                </a:lnTo>
                <a:lnTo>
                  <a:pt x="528180" y="70423"/>
                </a:lnTo>
                <a:lnTo>
                  <a:pt x="502522" y="69174"/>
                </a:lnTo>
                <a:lnTo>
                  <a:pt x="475891" y="67547"/>
                </a:lnTo>
                <a:lnTo>
                  <a:pt x="448613" y="66463"/>
                </a:lnTo>
                <a:lnTo>
                  <a:pt x="420902" y="65740"/>
                </a:lnTo>
                <a:lnTo>
                  <a:pt x="392903" y="65258"/>
                </a:lnTo>
                <a:lnTo>
                  <a:pt x="364712" y="64143"/>
                </a:lnTo>
                <a:lnTo>
                  <a:pt x="336393" y="62606"/>
                </a:lnTo>
                <a:lnTo>
                  <a:pt x="307989" y="60787"/>
                </a:lnTo>
                <a:lnTo>
                  <a:pt x="281115" y="59575"/>
                </a:lnTo>
                <a:lnTo>
                  <a:pt x="255262" y="58767"/>
                </a:lnTo>
                <a:lnTo>
                  <a:pt x="230089" y="58228"/>
                </a:lnTo>
                <a:lnTo>
                  <a:pt x="205369" y="57075"/>
                </a:lnTo>
                <a:lnTo>
                  <a:pt x="180952" y="55513"/>
                </a:lnTo>
                <a:lnTo>
                  <a:pt x="156737" y="53677"/>
                </a:lnTo>
                <a:lnTo>
                  <a:pt x="135036" y="52454"/>
                </a:lnTo>
                <a:lnTo>
                  <a:pt x="115014" y="51638"/>
                </a:lnTo>
                <a:lnTo>
                  <a:pt x="79537" y="50732"/>
                </a:lnTo>
                <a:lnTo>
                  <a:pt x="50540" y="50329"/>
                </a:lnTo>
                <a:lnTo>
                  <a:pt x="24424" y="50150"/>
                </a:lnTo>
                <a:lnTo>
                  <a:pt x="5144" y="50864"/>
                </a:lnTo>
                <a:lnTo>
                  <a:pt x="2225" y="52166"/>
                </a:lnTo>
                <a:lnTo>
                  <a:pt x="1866" y="53827"/>
                </a:lnTo>
                <a:lnTo>
                  <a:pt x="35493" y="59958"/>
                </a:lnTo>
                <a:lnTo>
                  <a:pt x="55001" y="62197"/>
                </a:lnTo>
                <a:lnTo>
                  <a:pt x="77532" y="64484"/>
                </a:lnTo>
                <a:lnTo>
                  <a:pt x="102077" y="66802"/>
                </a:lnTo>
                <a:lnTo>
                  <a:pt x="129553" y="69141"/>
                </a:lnTo>
                <a:lnTo>
                  <a:pt x="158983" y="71494"/>
                </a:lnTo>
                <a:lnTo>
                  <a:pt x="189716" y="73857"/>
                </a:lnTo>
                <a:lnTo>
                  <a:pt x="222904" y="76225"/>
                </a:lnTo>
                <a:lnTo>
                  <a:pt x="257730" y="78598"/>
                </a:lnTo>
                <a:lnTo>
                  <a:pt x="293647" y="80974"/>
                </a:lnTo>
                <a:lnTo>
                  <a:pt x="329497" y="83351"/>
                </a:lnTo>
                <a:lnTo>
                  <a:pt x="365305" y="85730"/>
                </a:lnTo>
                <a:lnTo>
                  <a:pt x="401082" y="88110"/>
                </a:lnTo>
                <a:lnTo>
                  <a:pt x="436046" y="90490"/>
                </a:lnTo>
                <a:lnTo>
                  <a:pt x="470468" y="92871"/>
                </a:lnTo>
                <a:lnTo>
                  <a:pt x="504529" y="95251"/>
                </a:lnTo>
                <a:lnTo>
                  <a:pt x="535967" y="97632"/>
                </a:lnTo>
                <a:lnTo>
                  <a:pt x="565657" y="100013"/>
                </a:lnTo>
                <a:lnTo>
                  <a:pt x="594181" y="102394"/>
                </a:lnTo>
                <a:lnTo>
                  <a:pt x="619547" y="104776"/>
                </a:lnTo>
                <a:lnTo>
                  <a:pt x="642809" y="107157"/>
                </a:lnTo>
                <a:lnTo>
                  <a:pt x="664665" y="109538"/>
                </a:lnTo>
                <a:lnTo>
                  <a:pt x="697418" y="114300"/>
                </a:lnTo>
                <a:lnTo>
                  <a:pt x="729145" y="120033"/>
                </a:lnTo>
                <a:lnTo>
                  <a:pt x="728574" y="119710"/>
                </a:lnTo>
                <a:lnTo>
                  <a:pt x="694260" y="113487"/>
                </a:lnTo>
                <a:lnTo>
                  <a:pt x="677535" y="111377"/>
                </a:lnTo>
                <a:lnTo>
                  <a:pt x="656067" y="109177"/>
                </a:lnTo>
                <a:lnTo>
                  <a:pt x="631436" y="106915"/>
                </a:lnTo>
                <a:lnTo>
                  <a:pt x="604697" y="104615"/>
                </a:lnTo>
                <a:lnTo>
                  <a:pt x="575758" y="101493"/>
                </a:lnTo>
                <a:lnTo>
                  <a:pt x="545353" y="97825"/>
                </a:lnTo>
                <a:lnTo>
                  <a:pt x="513971" y="93792"/>
                </a:lnTo>
                <a:lnTo>
                  <a:pt x="481142" y="90309"/>
                </a:lnTo>
                <a:lnTo>
                  <a:pt x="447351" y="87193"/>
                </a:lnTo>
                <a:lnTo>
                  <a:pt x="412917" y="84323"/>
                </a:lnTo>
                <a:lnTo>
                  <a:pt x="378849" y="81615"/>
                </a:lnTo>
                <a:lnTo>
                  <a:pt x="345024" y="79017"/>
                </a:lnTo>
                <a:lnTo>
                  <a:pt x="311362" y="76490"/>
                </a:lnTo>
                <a:lnTo>
                  <a:pt x="279395" y="74012"/>
                </a:lnTo>
                <a:lnTo>
                  <a:pt x="248559" y="71566"/>
                </a:lnTo>
                <a:lnTo>
                  <a:pt x="218477" y="69143"/>
                </a:lnTo>
                <a:lnTo>
                  <a:pt x="194453" y="67526"/>
                </a:lnTo>
                <a:lnTo>
                  <a:pt x="174468" y="66449"/>
                </a:lnTo>
                <a:lnTo>
                  <a:pt x="142474" y="64458"/>
                </a:lnTo>
                <a:lnTo>
                  <a:pt x="107405" y="59668"/>
                </a:lnTo>
                <a:lnTo>
                  <a:pt x="76751" y="57372"/>
                </a:lnTo>
                <a:lnTo>
                  <a:pt x="76950" y="57298"/>
                </a:lnTo>
                <a:lnTo>
                  <a:pt x="110262" y="57963"/>
                </a:lnTo>
                <a:lnTo>
                  <a:pt x="140661" y="60951"/>
                </a:lnTo>
                <a:lnTo>
                  <a:pt x="159244" y="62859"/>
                </a:lnTo>
                <a:lnTo>
                  <a:pt x="179571" y="64925"/>
                </a:lnTo>
                <a:lnTo>
                  <a:pt x="201060" y="67096"/>
                </a:lnTo>
                <a:lnTo>
                  <a:pt x="224910" y="69337"/>
                </a:lnTo>
                <a:lnTo>
                  <a:pt x="250336" y="71625"/>
                </a:lnTo>
                <a:lnTo>
                  <a:pt x="276811" y="73944"/>
                </a:lnTo>
                <a:lnTo>
                  <a:pt x="303986" y="76283"/>
                </a:lnTo>
                <a:lnTo>
                  <a:pt x="331628" y="78637"/>
                </a:lnTo>
                <a:lnTo>
                  <a:pt x="359581" y="81000"/>
                </a:lnTo>
                <a:lnTo>
                  <a:pt x="386947" y="83369"/>
                </a:lnTo>
                <a:lnTo>
                  <a:pt x="413923" y="85742"/>
                </a:lnTo>
                <a:lnTo>
                  <a:pt x="440638" y="88118"/>
                </a:lnTo>
                <a:lnTo>
                  <a:pt x="464004" y="90495"/>
                </a:lnTo>
                <a:lnTo>
                  <a:pt x="485138" y="92874"/>
                </a:lnTo>
                <a:lnTo>
                  <a:pt x="504784" y="95253"/>
                </a:lnTo>
                <a:lnTo>
                  <a:pt x="537195" y="97897"/>
                </a:lnTo>
                <a:lnTo>
                  <a:pt x="571404" y="99386"/>
                </a:lnTo>
                <a:lnTo>
                  <a:pt x="594081" y="100013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211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classroom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2590800"/>
            <a:ext cx="5638800" cy="3752365"/>
          </a:xfrm>
        </p:spPr>
      </p:pic>
      <p:grpSp>
        <p:nvGrpSpPr>
          <p:cNvPr id="43" name="SMARTInkShape-Group198"/>
          <p:cNvGrpSpPr/>
          <p:nvPr/>
        </p:nvGrpSpPr>
        <p:grpSpPr>
          <a:xfrm>
            <a:off x="722363" y="1014413"/>
            <a:ext cx="577801" cy="786990"/>
            <a:chOff x="722363" y="1014413"/>
            <a:chExt cx="577801" cy="786990"/>
          </a:xfrm>
        </p:grpSpPr>
        <p:sp>
          <p:nvSpPr>
            <p:cNvPr id="41" name="SMARTInkShape-648"/>
            <p:cNvSpPr/>
            <p:nvPr/>
          </p:nvSpPr>
          <p:spPr>
            <a:xfrm>
              <a:off x="722363" y="1014413"/>
              <a:ext cx="120601" cy="786990"/>
            </a:xfrm>
            <a:custGeom>
              <a:avLst/>
              <a:gdLst/>
              <a:ahLst/>
              <a:cxnLst/>
              <a:rect l="0" t="0" r="0" b="0"/>
              <a:pathLst>
                <a:path w="120601" h="786990">
                  <a:moveTo>
                    <a:pt x="120600" y="0"/>
                  </a:moveTo>
                  <a:lnTo>
                    <a:pt x="118483" y="14120"/>
                  </a:lnTo>
                  <a:lnTo>
                    <a:pt x="112829" y="42019"/>
                  </a:lnTo>
                  <a:lnTo>
                    <a:pt x="108414" y="69475"/>
                  </a:lnTo>
                  <a:lnTo>
                    <a:pt x="106126" y="86798"/>
                  </a:lnTo>
                  <a:lnTo>
                    <a:pt x="103807" y="105490"/>
                  </a:lnTo>
                  <a:lnTo>
                    <a:pt x="99879" y="126683"/>
                  </a:lnTo>
                  <a:lnTo>
                    <a:pt x="94880" y="149542"/>
                  </a:lnTo>
                  <a:lnTo>
                    <a:pt x="89166" y="173514"/>
                  </a:lnTo>
                  <a:lnTo>
                    <a:pt x="83769" y="199813"/>
                  </a:lnTo>
                  <a:lnTo>
                    <a:pt x="78583" y="227665"/>
                  </a:lnTo>
                  <a:lnTo>
                    <a:pt x="73539" y="256551"/>
                  </a:lnTo>
                  <a:lnTo>
                    <a:pt x="67794" y="285334"/>
                  </a:lnTo>
                  <a:lnTo>
                    <a:pt x="61584" y="314048"/>
                  </a:lnTo>
                  <a:lnTo>
                    <a:pt x="55062" y="342715"/>
                  </a:lnTo>
                  <a:lnTo>
                    <a:pt x="49126" y="370558"/>
                  </a:lnTo>
                  <a:lnTo>
                    <a:pt x="43582" y="397851"/>
                  </a:lnTo>
                  <a:lnTo>
                    <a:pt x="38298" y="424777"/>
                  </a:lnTo>
                  <a:lnTo>
                    <a:pt x="33188" y="451460"/>
                  </a:lnTo>
                  <a:lnTo>
                    <a:pt x="28194" y="477979"/>
                  </a:lnTo>
                  <a:lnTo>
                    <a:pt x="23277" y="504390"/>
                  </a:lnTo>
                  <a:lnTo>
                    <a:pt x="18412" y="529141"/>
                  </a:lnTo>
                  <a:lnTo>
                    <a:pt x="13581" y="552786"/>
                  </a:lnTo>
                  <a:lnTo>
                    <a:pt x="8772" y="575692"/>
                  </a:lnTo>
                  <a:lnTo>
                    <a:pt x="5567" y="598107"/>
                  </a:lnTo>
                  <a:lnTo>
                    <a:pt x="3430" y="620194"/>
                  </a:lnTo>
                  <a:lnTo>
                    <a:pt x="2005" y="642063"/>
                  </a:lnTo>
                  <a:lnTo>
                    <a:pt x="1055" y="661404"/>
                  </a:lnTo>
                  <a:lnTo>
                    <a:pt x="0" y="695595"/>
                  </a:lnTo>
                  <a:lnTo>
                    <a:pt x="1648" y="724549"/>
                  </a:lnTo>
                  <a:lnTo>
                    <a:pt x="4921" y="758929"/>
                  </a:lnTo>
                  <a:lnTo>
                    <a:pt x="6481" y="774658"/>
                  </a:lnTo>
                  <a:lnTo>
                    <a:pt x="9820" y="784294"/>
                  </a:lnTo>
                  <a:lnTo>
                    <a:pt x="12615" y="786388"/>
                  </a:lnTo>
                  <a:lnTo>
                    <a:pt x="16066" y="786989"/>
                  </a:lnTo>
                  <a:lnTo>
                    <a:pt x="19954" y="786597"/>
                  </a:lnTo>
                  <a:lnTo>
                    <a:pt x="28508" y="781928"/>
                  </a:lnTo>
                  <a:lnTo>
                    <a:pt x="42018" y="77152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MARTInkShape-649"/>
            <p:cNvSpPr/>
            <p:nvPr/>
          </p:nvSpPr>
          <p:spPr>
            <a:xfrm>
              <a:off x="923499" y="1319622"/>
              <a:ext cx="376665" cy="354643"/>
            </a:xfrm>
            <a:custGeom>
              <a:avLst/>
              <a:gdLst/>
              <a:ahLst/>
              <a:cxnLst/>
              <a:rect l="0" t="0" r="0" b="0"/>
              <a:pathLst>
                <a:path w="376665" h="354643">
                  <a:moveTo>
                    <a:pt x="176639" y="87697"/>
                  </a:moveTo>
                  <a:lnTo>
                    <a:pt x="180431" y="83904"/>
                  </a:lnTo>
                  <a:lnTo>
                    <a:pt x="182789" y="70169"/>
                  </a:lnTo>
                  <a:lnTo>
                    <a:pt x="177997" y="37264"/>
                  </a:lnTo>
                  <a:lnTo>
                    <a:pt x="174924" y="18249"/>
                  </a:lnTo>
                  <a:lnTo>
                    <a:pt x="173115" y="12824"/>
                  </a:lnTo>
                  <a:lnTo>
                    <a:pt x="164754" y="4678"/>
                  </a:lnTo>
                  <a:lnTo>
                    <a:pt x="159190" y="1395"/>
                  </a:lnTo>
                  <a:lnTo>
                    <a:pt x="153894" y="0"/>
                  </a:lnTo>
                  <a:lnTo>
                    <a:pt x="143776" y="566"/>
                  </a:lnTo>
                  <a:lnTo>
                    <a:pt x="117848" y="13894"/>
                  </a:lnTo>
                  <a:lnTo>
                    <a:pt x="92897" y="33550"/>
                  </a:lnTo>
                  <a:lnTo>
                    <a:pt x="70070" y="64598"/>
                  </a:lnTo>
                  <a:lnTo>
                    <a:pt x="55456" y="90131"/>
                  </a:lnTo>
                  <a:lnTo>
                    <a:pt x="41023" y="115237"/>
                  </a:lnTo>
                  <a:lnTo>
                    <a:pt x="27465" y="140418"/>
                  </a:lnTo>
                  <a:lnTo>
                    <a:pt x="16148" y="167485"/>
                  </a:lnTo>
                  <a:lnTo>
                    <a:pt x="7942" y="195389"/>
                  </a:lnTo>
                  <a:lnTo>
                    <a:pt x="2444" y="223666"/>
                  </a:lnTo>
                  <a:lnTo>
                    <a:pt x="0" y="252109"/>
                  </a:lnTo>
                  <a:lnTo>
                    <a:pt x="1030" y="278508"/>
                  </a:lnTo>
                  <a:lnTo>
                    <a:pt x="8190" y="311450"/>
                  </a:lnTo>
                  <a:lnTo>
                    <a:pt x="24831" y="343914"/>
                  </a:lnTo>
                  <a:lnTo>
                    <a:pt x="30984" y="348996"/>
                  </a:lnTo>
                  <a:lnTo>
                    <a:pt x="46286" y="354642"/>
                  </a:lnTo>
                  <a:lnTo>
                    <a:pt x="54018" y="353767"/>
                  </a:lnTo>
                  <a:lnTo>
                    <a:pt x="68959" y="346444"/>
                  </a:lnTo>
                  <a:lnTo>
                    <a:pt x="94551" y="325141"/>
                  </a:lnTo>
                  <a:lnTo>
                    <a:pt x="112903" y="301442"/>
                  </a:lnTo>
                  <a:lnTo>
                    <a:pt x="131643" y="273182"/>
                  </a:lnTo>
                  <a:lnTo>
                    <a:pt x="150555" y="244747"/>
                  </a:lnTo>
                  <a:lnTo>
                    <a:pt x="167427" y="212001"/>
                  </a:lnTo>
                  <a:lnTo>
                    <a:pt x="182863" y="178662"/>
                  </a:lnTo>
                  <a:lnTo>
                    <a:pt x="197661" y="150615"/>
                  </a:lnTo>
                  <a:lnTo>
                    <a:pt x="210059" y="124921"/>
                  </a:lnTo>
                  <a:lnTo>
                    <a:pt x="223847" y="94493"/>
                  </a:lnTo>
                  <a:lnTo>
                    <a:pt x="232479" y="72864"/>
                  </a:lnTo>
                  <a:lnTo>
                    <a:pt x="232916" y="73839"/>
                  </a:lnTo>
                  <a:lnTo>
                    <a:pt x="233207" y="76077"/>
                  </a:lnTo>
                  <a:lnTo>
                    <a:pt x="223794" y="107631"/>
                  </a:lnTo>
                  <a:lnTo>
                    <a:pt x="220773" y="137700"/>
                  </a:lnTo>
                  <a:lnTo>
                    <a:pt x="219878" y="171745"/>
                  </a:lnTo>
                  <a:lnTo>
                    <a:pt x="227197" y="203176"/>
                  </a:lnTo>
                  <a:lnTo>
                    <a:pt x="239420" y="236389"/>
                  </a:lnTo>
                  <a:lnTo>
                    <a:pt x="260681" y="267573"/>
                  </a:lnTo>
                  <a:lnTo>
                    <a:pt x="287089" y="293129"/>
                  </a:lnTo>
                  <a:lnTo>
                    <a:pt x="315021" y="308198"/>
                  </a:lnTo>
                  <a:lnTo>
                    <a:pt x="338155" y="312697"/>
                  </a:lnTo>
                  <a:lnTo>
                    <a:pt x="376664" y="31629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" name="SMARTInkShape-Group199"/>
          <p:cNvGrpSpPr/>
          <p:nvPr/>
        </p:nvGrpSpPr>
        <p:grpSpPr>
          <a:xfrm>
            <a:off x="1898057" y="1021556"/>
            <a:ext cx="1509513" cy="672337"/>
            <a:chOff x="1898057" y="1021556"/>
            <a:chExt cx="1509513" cy="672337"/>
          </a:xfrm>
        </p:grpSpPr>
        <p:sp>
          <p:nvSpPr>
            <p:cNvPr id="44" name="SMARTInkShape-650"/>
            <p:cNvSpPr/>
            <p:nvPr/>
          </p:nvSpPr>
          <p:spPr>
            <a:xfrm>
              <a:off x="1898057" y="1280245"/>
              <a:ext cx="402232" cy="389748"/>
            </a:xfrm>
            <a:custGeom>
              <a:avLst/>
              <a:gdLst/>
              <a:ahLst/>
              <a:cxnLst/>
              <a:rect l="0" t="0" r="0" b="0"/>
              <a:pathLst>
                <a:path w="402232" h="389748">
                  <a:moveTo>
                    <a:pt x="402231" y="12774"/>
                  </a:moveTo>
                  <a:lnTo>
                    <a:pt x="398438" y="12774"/>
                  </a:lnTo>
                  <a:lnTo>
                    <a:pt x="394460" y="10657"/>
                  </a:lnTo>
                  <a:lnTo>
                    <a:pt x="392288" y="8981"/>
                  </a:lnTo>
                  <a:lnTo>
                    <a:pt x="357431" y="3955"/>
                  </a:lnTo>
                  <a:lnTo>
                    <a:pt x="325986" y="106"/>
                  </a:lnTo>
                  <a:lnTo>
                    <a:pt x="300082" y="0"/>
                  </a:lnTo>
                  <a:lnTo>
                    <a:pt x="272693" y="2599"/>
                  </a:lnTo>
                  <a:lnTo>
                    <a:pt x="242529" y="4283"/>
                  </a:lnTo>
                  <a:lnTo>
                    <a:pt x="211396" y="5825"/>
                  </a:lnTo>
                  <a:lnTo>
                    <a:pt x="181684" y="9156"/>
                  </a:lnTo>
                  <a:lnTo>
                    <a:pt x="154720" y="15399"/>
                  </a:lnTo>
                  <a:lnTo>
                    <a:pt x="119344" y="25723"/>
                  </a:lnTo>
                  <a:lnTo>
                    <a:pt x="90871" y="33808"/>
                  </a:lnTo>
                  <a:lnTo>
                    <a:pt x="76523" y="39585"/>
                  </a:lnTo>
                  <a:lnTo>
                    <a:pt x="67501" y="47444"/>
                  </a:lnTo>
                  <a:lnTo>
                    <a:pt x="62962" y="54112"/>
                  </a:lnTo>
                  <a:lnTo>
                    <a:pt x="61751" y="57001"/>
                  </a:lnTo>
                  <a:lnTo>
                    <a:pt x="62532" y="60515"/>
                  </a:lnTo>
                  <a:lnTo>
                    <a:pt x="67633" y="68653"/>
                  </a:lnTo>
                  <a:lnTo>
                    <a:pt x="79424" y="75444"/>
                  </a:lnTo>
                  <a:lnTo>
                    <a:pt x="108147" y="85847"/>
                  </a:lnTo>
                  <a:lnTo>
                    <a:pt x="134208" y="94463"/>
                  </a:lnTo>
                  <a:lnTo>
                    <a:pt x="164311" y="103584"/>
                  </a:lnTo>
                  <a:lnTo>
                    <a:pt x="196212" y="115046"/>
                  </a:lnTo>
                  <a:lnTo>
                    <a:pt x="228117" y="128078"/>
                  </a:lnTo>
                  <a:lnTo>
                    <a:pt x="258171" y="141808"/>
                  </a:lnTo>
                  <a:lnTo>
                    <a:pt x="285288" y="155847"/>
                  </a:lnTo>
                  <a:lnTo>
                    <a:pt x="320749" y="179255"/>
                  </a:lnTo>
                  <a:lnTo>
                    <a:pt x="349248" y="208416"/>
                  </a:lnTo>
                  <a:lnTo>
                    <a:pt x="362808" y="231489"/>
                  </a:lnTo>
                  <a:lnTo>
                    <a:pt x="368834" y="257618"/>
                  </a:lnTo>
                  <a:lnTo>
                    <a:pt x="367279" y="282989"/>
                  </a:lnTo>
                  <a:lnTo>
                    <a:pt x="360503" y="306701"/>
                  </a:lnTo>
                  <a:lnTo>
                    <a:pt x="349554" y="327823"/>
                  </a:lnTo>
                  <a:lnTo>
                    <a:pt x="318625" y="357564"/>
                  </a:lnTo>
                  <a:lnTo>
                    <a:pt x="292841" y="372653"/>
                  </a:lnTo>
                  <a:lnTo>
                    <a:pt x="263919" y="383064"/>
                  </a:lnTo>
                  <a:lnTo>
                    <a:pt x="229898" y="387691"/>
                  </a:lnTo>
                  <a:lnTo>
                    <a:pt x="195728" y="389747"/>
                  </a:lnTo>
                  <a:lnTo>
                    <a:pt x="161227" y="389074"/>
                  </a:lnTo>
                  <a:lnTo>
                    <a:pt x="143136" y="386672"/>
                  </a:lnTo>
                  <a:lnTo>
                    <a:pt x="107690" y="378976"/>
                  </a:lnTo>
                  <a:lnTo>
                    <a:pt x="76061" y="367618"/>
                  </a:lnTo>
                  <a:lnTo>
                    <a:pt x="50362" y="354632"/>
                  </a:lnTo>
                  <a:lnTo>
                    <a:pt x="20161" y="331817"/>
                  </a:lnTo>
                  <a:lnTo>
                    <a:pt x="6203" y="314908"/>
                  </a:lnTo>
                  <a:lnTo>
                    <a:pt x="0" y="299456"/>
                  </a:lnTo>
                  <a:lnTo>
                    <a:pt x="1476" y="284651"/>
                  </a:lnTo>
                  <a:lnTo>
                    <a:pt x="9324" y="26280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MARTInkShape-651"/>
            <p:cNvSpPr/>
            <p:nvPr/>
          </p:nvSpPr>
          <p:spPr>
            <a:xfrm>
              <a:off x="2829056" y="1021556"/>
              <a:ext cx="64164" cy="642939"/>
            </a:xfrm>
            <a:custGeom>
              <a:avLst/>
              <a:gdLst/>
              <a:ahLst/>
              <a:cxnLst/>
              <a:rect l="0" t="0" r="0" b="0"/>
              <a:pathLst>
                <a:path w="64164" h="642939">
                  <a:moveTo>
                    <a:pt x="64163" y="0"/>
                  </a:moveTo>
                  <a:lnTo>
                    <a:pt x="64163" y="17528"/>
                  </a:lnTo>
                  <a:lnTo>
                    <a:pt x="53550" y="51587"/>
                  </a:lnTo>
                  <a:lnTo>
                    <a:pt x="48069" y="78755"/>
                  </a:lnTo>
                  <a:lnTo>
                    <a:pt x="42987" y="113584"/>
                  </a:lnTo>
                  <a:lnTo>
                    <a:pt x="40521" y="132872"/>
                  </a:lnTo>
                  <a:lnTo>
                    <a:pt x="38083" y="154463"/>
                  </a:lnTo>
                  <a:lnTo>
                    <a:pt x="35664" y="177588"/>
                  </a:lnTo>
                  <a:lnTo>
                    <a:pt x="33257" y="201736"/>
                  </a:lnTo>
                  <a:lnTo>
                    <a:pt x="30065" y="226566"/>
                  </a:lnTo>
                  <a:lnTo>
                    <a:pt x="26350" y="251850"/>
                  </a:lnTo>
                  <a:lnTo>
                    <a:pt x="22285" y="277438"/>
                  </a:lnTo>
                  <a:lnTo>
                    <a:pt x="18782" y="303227"/>
                  </a:lnTo>
                  <a:lnTo>
                    <a:pt x="15653" y="329151"/>
                  </a:lnTo>
                  <a:lnTo>
                    <a:pt x="12773" y="355166"/>
                  </a:lnTo>
                  <a:lnTo>
                    <a:pt x="10059" y="380446"/>
                  </a:lnTo>
                  <a:lnTo>
                    <a:pt x="7456" y="405237"/>
                  </a:lnTo>
                  <a:lnTo>
                    <a:pt x="4927" y="429702"/>
                  </a:lnTo>
                  <a:lnTo>
                    <a:pt x="3241" y="452362"/>
                  </a:lnTo>
                  <a:lnTo>
                    <a:pt x="2117" y="473818"/>
                  </a:lnTo>
                  <a:lnTo>
                    <a:pt x="1368" y="494473"/>
                  </a:lnTo>
                  <a:lnTo>
                    <a:pt x="868" y="513799"/>
                  </a:lnTo>
                  <a:lnTo>
                    <a:pt x="535" y="532239"/>
                  </a:lnTo>
                  <a:lnTo>
                    <a:pt x="165" y="565957"/>
                  </a:lnTo>
                  <a:lnTo>
                    <a:pt x="0" y="594172"/>
                  </a:lnTo>
                  <a:lnTo>
                    <a:pt x="3700" y="624785"/>
                  </a:lnTo>
                  <a:lnTo>
                    <a:pt x="6392" y="630836"/>
                  </a:lnTo>
                  <a:lnTo>
                    <a:pt x="9774" y="634870"/>
                  </a:lnTo>
                  <a:lnTo>
                    <a:pt x="17765" y="639352"/>
                  </a:lnTo>
                  <a:lnTo>
                    <a:pt x="35588" y="64293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MARTInkShape-652"/>
            <p:cNvSpPr/>
            <p:nvPr/>
          </p:nvSpPr>
          <p:spPr>
            <a:xfrm>
              <a:off x="3034024" y="1352272"/>
              <a:ext cx="373546" cy="341621"/>
            </a:xfrm>
            <a:custGeom>
              <a:avLst/>
              <a:gdLst/>
              <a:ahLst/>
              <a:cxnLst/>
              <a:rect l="0" t="0" r="0" b="0"/>
              <a:pathLst>
                <a:path w="373546" h="341621">
                  <a:moveTo>
                    <a:pt x="209239" y="90766"/>
                  </a:moveTo>
                  <a:lnTo>
                    <a:pt x="213031" y="86973"/>
                  </a:lnTo>
                  <a:lnTo>
                    <a:pt x="214893" y="80878"/>
                  </a:lnTo>
                  <a:lnTo>
                    <a:pt x="216186" y="48835"/>
                  </a:lnTo>
                  <a:lnTo>
                    <a:pt x="215530" y="27542"/>
                  </a:lnTo>
                  <a:lnTo>
                    <a:pt x="212564" y="16099"/>
                  </a:lnTo>
                  <a:lnTo>
                    <a:pt x="206483" y="7839"/>
                  </a:lnTo>
                  <a:lnTo>
                    <a:pt x="202639" y="4525"/>
                  </a:lnTo>
                  <a:lnTo>
                    <a:pt x="192018" y="843"/>
                  </a:lnTo>
                  <a:lnTo>
                    <a:pt x="179360" y="0"/>
                  </a:lnTo>
                  <a:lnTo>
                    <a:pt x="165797" y="2271"/>
                  </a:lnTo>
                  <a:lnTo>
                    <a:pt x="140981" y="19389"/>
                  </a:lnTo>
                  <a:lnTo>
                    <a:pt x="113520" y="44570"/>
                  </a:lnTo>
                  <a:lnTo>
                    <a:pt x="81482" y="79724"/>
                  </a:lnTo>
                  <a:lnTo>
                    <a:pt x="62764" y="106496"/>
                  </a:lnTo>
                  <a:lnTo>
                    <a:pt x="46507" y="135063"/>
                  </a:lnTo>
                  <a:lnTo>
                    <a:pt x="31345" y="166280"/>
                  </a:lnTo>
                  <a:lnTo>
                    <a:pt x="18785" y="196559"/>
                  </a:lnTo>
                  <a:lnTo>
                    <a:pt x="8705" y="225097"/>
                  </a:lnTo>
                  <a:lnTo>
                    <a:pt x="1579" y="251010"/>
                  </a:lnTo>
                  <a:lnTo>
                    <a:pt x="0" y="275756"/>
                  </a:lnTo>
                  <a:lnTo>
                    <a:pt x="3573" y="309884"/>
                  </a:lnTo>
                  <a:lnTo>
                    <a:pt x="5453" y="320188"/>
                  </a:lnTo>
                  <a:lnTo>
                    <a:pt x="9882" y="327851"/>
                  </a:lnTo>
                  <a:lnTo>
                    <a:pt x="23269" y="338483"/>
                  </a:lnTo>
                  <a:lnTo>
                    <a:pt x="39802" y="341620"/>
                  </a:lnTo>
                  <a:lnTo>
                    <a:pt x="48656" y="341346"/>
                  </a:lnTo>
                  <a:lnTo>
                    <a:pt x="69077" y="332574"/>
                  </a:lnTo>
                  <a:lnTo>
                    <a:pt x="102886" y="305552"/>
                  </a:lnTo>
                  <a:lnTo>
                    <a:pt x="127046" y="279889"/>
                  </a:lnTo>
                  <a:lnTo>
                    <a:pt x="153659" y="249962"/>
                  </a:lnTo>
                  <a:lnTo>
                    <a:pt x="179245" y="216024"/>
                  </a:lnTo>
                  <a:lnTo>
                    <a:pt x="202258" y="180567"/>
                  </a:lnTo>
                  <a:lnTo>
                    <a:pt x="220423" y="146288"/>
                  </a:lnTo>
                  <a:lnTo>
                    <a:pt x="236435" y="114648"/>
                  </a:lnTo>
                  <a:lnTo>
                    <a:pt x="249900" y="87093"/>
                  </a:lnTo>
                  <a:lnTo>
                    <a:pt x="262896" y="52116"/>
                  </a:lnTo>
                  <a:lnTo>
                    <a:pt x="264043" y="42632"/>
                  </a:lnTo>
                  <a:lnTo>
                    <a:pt x="263237" y="41214"/>
                  </a:lnTo>
                  <a:lnTo>
                    <a:pt x="261906" y="41062"/>
                  </a:lnTo>
                  <a:lnTo>
                    <a:pt x="258311" y="47244"/>
                  </a:lnTo>
                  <a:lnTo>
                    <a:pt x="245743" y="74408"/>
                  </a:lnTo>
                  <a:lnTo>
                    <a:pt x="236371" y="108673"/>
                  </a:lnTo>
                  <a:lnTo>
                    <a:pt x="231087" y="135237"/>
                  </a:lnTo>
                  <a:lnTo>
                    <a:pt x="226886" y="162918"/>
                  </a:lnTo>
                  <a:lnTo>
                    <a:pt x="225020" y="191096"/>
                  </a:lnTo>
                  <a:lnTo>
                    <a:pt x="228423" y="219494"/>
                  </a:lnTo>
                  <a:lnTo>
                    <a:pt x="235227" y="246403"/>
                  </a:lnTo>
                  <a:lnTo>
                    <a:pt x="249571" y="278609"/>
                  </a:lnTo>
                  <a:lnTo>
                    <a:pt x="273224" y="302792"/>
                  </a:lnTo>
                  <a:lnTo>
                    <a:pt x="291122" y="314910"/>
                  </a:lnTo>
                  <a:lnTo>
                    <a:pt x="311777" y="319237"/>
                  </a:lnTo>
                  <a:lnTo>
                    <a:pt x="333393" y="317721"/>
                  </a:lnTo>
                  <a:lnTo>
                    <a:pt x="373545" y="30507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MARTInkShape-653"/>
            <p:cNvSpPr/>
            <p:nvPr/>
          </p:nvSpPr>
          <p:spPr>
            <a:xfrm>
              <a:off x="2356113" y="1364897"/>
              <a:ext cx="329938" cy="299981"/>
            </a:xfrm>
            <a:custGeom>
              <a:avLst/>
              <a:gdLst/>
              <a:ahLst/>
              <a:cxnLst/>
              <a:rect l="0" t="0" r="0" b="0"/>
              <a:pathLst>
                <a:path w="329938" h="299981">
                  <a:moveTo>
                    <a:pt x="201350" y="35278"/>
                  </a:moveTo>
                  <a:lnTo>
                    <a:pt x="201350" y="31486"/>
                  </a:lnTo>
                  <a:lnTo>
                    <a:pt x="194074" y="9664"/>
                  </a:lnTo>
                  <a:lnTo>
                    <a:pt x="190708" y="4579"/>
                  </a:lnTo>
                  <a:lnTo>
                    <a:pt x="186566" y="1790"/>
                  </a:lnTo>
                  <a:lnTo>
                    <a:pt x="181285" y="551"/>
                  </a:lnTo>
                  <a:lnTo>
                    <a:pt x="173647" y="0"/>
                  </a:lnTo>
                  <a:lnTo>
                    <a:pt x="160421" y="3482"/>
                  </a:lnTo>
                  <a:lnTo>
                    <a:pt x="128462" y="26306"/>
                  </a:lnTo>
                  <a:lnTo>
                    <a:pt x="96674" y="55374"/>
                  </a:lnTo>
                  <a:lnTo>
                    <a:pt x="72806" y="80722"/>
                  </a:lnTo>
                  <a:lnTo>
                    <a:pt x="50557" y="107069"/>
                  </a:lnTo>
                  <a:lnTo>
                    <a:pt x="32730" y="132008"/>
                  </a:lnTo>
                  <a:lnTo>
                    <a:pt x="18987" y="158438"/>
                  </a:lnTo>
                  <a:lnTo>
                    <a:pt x="8381" y="185266"/>
                  </a:lnTo>
                  <a:lnTo>
                    <a:pt x="1021" y="210418"/>
                  </a:lnTo>
                  <a:lnTo>
                    <a:pt x="0" y="243099"/>
                  </a:lnTo>
                  <a:lnTo>
                    <a:pt x="4724" y="269098"/>
                  </a:lnTo>
                  <a:lnTo>
                    <a:pt x="15271" y="282338"/>
                  </a:lnTo>
                  <a:lnTo>
                    <a:pt x="30542" y="292720"/>
                  </a:lnTo>
                  <a:lnTo>
                    <a:pt x="47912" y="299980"/>
                  </a:lnTo>
                  <a:lnTo>
                    <a:pt x="68332" y="299502"/>
                  </a:lnTo>
                  <a:lnTo>
                    <a:pt x="89843" y="293205"/>
                  </a:lnTo>
                  <a:lnTo>
                    <a:pt x="120597" y="274684"/>
                  </a:lnTo>
                  <a:lnTo>
                    <a:pt x="152905" y="243973"/>
                  </a:lnTo>
                  <a:lnTo>
                    <a:pt x="170294" y="218519"/>
                  </a:lnTo>
                  <a:lnTo>
                    <a:pt x="188076" y="193447"/>
                  </a:lnTo>
                  <a:lnTo>
                    <a:pt x="204975" y="169075"/>
                  </a:lnTo>
                  <a:lnTo>
                    <a:pt x="222620" y="134629"/>
                  </a:lnTo>
                  <a:lnTo>
                    <a:pt x="236096" y="100852"/>
                  </a:lnTo>
                  <a:lnTo>
                    <a:pt x="242609" y="78834"/>
                  </a:lnTo>
                  <a:lnTo>
                    <a:pt x="242350" y="77016"/>
                  </a:lnTo>
                  <a:lnTo>
                    <a:pt x="241383" y="76597"/>
                  </a:lnTo>
                  <a:lnTo>
                    <a:pt x="230336" y="81628"/>
                  </a:lnTo>
                  <a:lnTo>
                    <a:pt x="224022" y="92126"/>
                  </a:lnTo>
                  <a:lnTo>
                    <a:pt x="213501" y="120943"/>
                  </a:lnTo>
                  <a:lnTo>
                    <a:pt x="206185" y="150001"/>
                  </a:lnTo>
                  <a:lnTo>
                    <a:pt x="202782" y="183746"/>
                  </a:lnTo>
                  <a:lnTo>
                    <a:pt x="205566" y="218880"/>
                  </a:lnTo>
                  <a:lnTo>
                    <a:pt x="211418" y="250634"/>
                  </a:lnTo>
                  <a:lnTo>
                    <a:pt x="225764" y="276358"/>
                  </a:lnTo>
                  <a:lnTo>
                    <a:pt x="238394" y="287416"/>
                  </a:lnTo>
                  <a:lnTo>
                    <a:pt x="252739" y="294183"/>
                  </a:lnTo>
                  <a:lnTo>
                    <a:pt x="269698" y="297191"/>
                  </a:lnTo>
                  <a:lnTo>
                    <a:pt x="304680" y="287507"/>
                  </a:lnTo>
                  <a:lnTo>
                    <a:pt x="329937" y="27816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1" name="SMARTInkShape-Group200"/>
          <p:cNvGrpSpPr/>
          <p:nvPr/>
        </p:nvGrpSpPr>
        <p:grpSpPr>
          <a:xfrm>
            <a:off x="3910805" y="1162758"/>
            <a:ext cx="568327" cy="510722"/>
            <a:chOff x="3910805" y="1162758"/>
            <a:chExt cx="568327" cy="510722"/>
          </a:xfrm>
        </p:grpSpPr>
        <p:sp>
          <p:nvSpPr>
            <p:cNvPr id="49" name="SMARTInkShape-654"/>
            <p:cNvSpPr/>
            <p:nvPr/>
          </p:nvSpPr>
          <p:spPr>
            <a:xfrm>
              <a:off x="4250531" y="1360995"/>
              <a:ext cx="228601" cy="286795"/>
            </a:xfrm>
            <a:custGeom>
              <a:avLst/>
              <a:gdLst/>
              <a:ahLst/>
              <a:cxnLst/>
              <a:rect l="0" t="0" r="0" b="0"/>
              <a:pathLst>
                <a:path w="228601" h="286795">
                  <a:moveTo>
                    <a:pt x="0" y="196343"/>
                  </a:moveTo>
                  <a:lnTo>
                    <a:pt x="18682" y="195549"/>
                  </a:lnTo>
                  <a:lnTo>
                    <a:pt x="54378" y="186400"/>
                  </a:lnTo>
                  <a:lnTo>
                    <a:pt x="81552" y="171965"/>
                  </a:lnTo>
                  <a:lnTo>
                    <a:pt x="113505" y="148815"/>
                  </a:lnTo>
                  <a:lnTo>
                    <a:pt x="140523" y="121847"/>
                  </a:lnTo>
                  <a:lnTo>
                    <a:pt x="163610" y="89956"/>
                  </a:lnTo>
                  <a:lnTo>
                    <a:pt x="181739" y="59163"/>
                  </a:lnTo>
                  <a:lnTo>
                    <a:pt x="189580" y="29932"/>
                  </a:lnTo>
                  <a:lnTo>
                    <a:pt x="187181" y="14961"/>
                  </a:lnTo>
                  <a:lnTo>
                    <a:pt x="184318" y="8747"/>
                  </a:lnTo>
                  <a:lnTo>
                    <a:pt x="180823" y="4604"/>
                  </a:lnTo>
                  <a:lnTo>
                    <a:pt x="172705" y="0"/>
                  </a:lnTo>
                  <a:lnTo>
                    <a:pt x="167525" y="360"/>
                  </a:lnTo>
                  <a:lnTo>
                    <a:pt x="155418" y="4993"/>
                  </a:lnTo>
                  <a:lnTo>
                    <a:pt x="131422" y="24112"/>
                  </a:lnTo>
                  <a:lnTo>
                    <a:pt x="107996" y="53677"/>
                  </a:lnTo>
                  <a:lnTo>
                    <a:pt x="85974" y="87573"/>
                  </a:lnTo>
                  <a:lnTo>
                    <a:pt x="75782" y="113075"/>
                  </a:lnTo>
                  <a:lnTo>
                    <a:pt x="69400" y="140285"/>
                  </a:lnTo>
                  <a:lnTo>
                    <a:pt x="66563" y="168253"/>
                  </a:lnTo>
                  <a:lnTo>
                    <a:pt x="69536" y="194442"/>
                  </a:lnTo>
                  <a:lnTo>
                    <a:pt x="80135" y="229381"/>
                  </a:lnTo>
                  <a:lnTo>
                    <a:pt x="90384" y="249126"/>
                  </a:lnTo>
                  <a:lnTo>
                    <a:pt x="105523" y="265840"/>
                  </a:lnTo>
                  <a:lnTo>
                    <a:pt x="131896" y="281052"/>
                  </a:lnTo>
                  <a:lnTo>
                    <a:pt x="163611" y="286794"/>
                  </a:lnTo>
                  <a:lnTo>
                    <a:pt x="188603" y="283903"/>
                  </a:lnTo>
                  <a:lnTo>
                    <a:pt x="228600" y="27492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MARTInkShape-655"/>
            <p:cNvSpPr/>
            <p:nvPr/>
          </p:nvSpPr>
          <p:spPr>
            <a:xfrm>
              <a:off x="3910805" y="1162758"/>
              <a:ext cx="337836" cy="510722"/>
            </a:xfrm>
            <a:custGeom>
              <a:avLst/>
              <a:gdLst/>
              <a:ahLst/>
              <a:cxnLst/>
              <a:rect l="0" t="0" r="0" b="0"/>
              <a:pathLst>
                <a:path w="337836" h="510722">
                  <a:moveTo>
                    <a:pt x="203995" y="380292"/>
                  </a:moveTo>
                  <a:lnTo>
                    <a:pt x="207787" y="376500"/>
                  </a:lnTo>
                  <a:lnTo>
                    <a:pt x="209649" y="372521"/>
                  </a:lnTo>
                  <a:lnTo>
                    <a:pt x="218779" y="344685"/>
                  </a:lnTo>
                  <a:lnTo>
                    <a:pt x="223457" y="316031"/>
                  </a:lnTo>
                  <a:lnTo>
                    <a:pt x="222726" y="287433"/>
                  </a:lnTo>
                  <a:lnTo>
                    <a:pt x="215368" y="253118"/>
                  </a:lnTo>
                  <a:lnTo>
                    <a:pt x="204807" y="234484"/>
                  </a:lnTo>
                  <a:lnTo>
                    <a:pt x="194037" y="226059"/>
                  </a:lnTo>
                  <a:lnTo>
                    <a:pt x="187832" y="222702"/>
                  </a:lnTo>
                  <a:lnTo>
                    <a:pt x="172469" y="221087"/>
                  </a:lnTo>
                  <a:lnTo>
                    <a:pt x="163928" y="221768"/>
                  </a:lnTo>
                  <a:lnTo>
                    <a:pt x="136737" y="234103"/>
                  </a:lnTo>
                  <a:lnTo>
                    <a:pt x="104780" y="256632"/>
                  </a:lnTo>
                  <a:lnTo>
                    <a:pt x="73968" y="283415"/>
                  </a:lnTo>
                  <a:lnTo>
                    <a:pt x="44730" y="319044"/>
                  </a:lnTo>
                  <a:lnTo>
                    <a:pt x="27642" y="345927"/>
                  </a:lnTo>
                  <a:lnTo>
                    <a:pt x="13697" y="373750"/>
                  </a:lnTo>
                  <a:lnTo>
                    <a:pt x="4854" y="401991"/>
                  </a:lnTo>
                  <a:lnTo>
                    <a:pt x="394" y="428301"/>
                  </a:lnTo>
                  <a:lnTo>
                    <a:pt x="0" y="463308"/>
                  </a:lnTo>
                  <a:lnTo>
                    <a:pt x="3793" y="482276"/>
                  </a:lnTo>
                  <a:lnTo>
                    <a:pt x="10771" y="495997"/>
                  </a:lnTo>
                  <a:lnTo>
                    <a:pt x="23397" y="505271"/>
                  </a:lnTo>
                  <a:lnTo>
                    <a:pt x="31209" y="508855"/>
                  </a:lnTo>
                  <a:lnTo>
                    <a:pt x="50472" y="510721"/>
                  </a:lnTo>
                  <a:lnTo>
                    <a:pt x="61165" y="510107"/>
                  </a:lnTo>
                  <a:lnTo>
                    <a:pt x="83629" y="498842"/>
                  </a:lnTo>
                  <a:lnTo>
                    <a:pt x="107637" y="478225"/>
                  </a:lnTo>
                  <a:lnTo>
                    <a:pt x="134182" y="447895"/>
                  </a:lnTo>
                  <a:lnTo>
                    <a:pt x="147928" y="430123"/>
                  </a:lnTo>
                  <a:lnTo>
                    <a:pt x="161855" y="411131"/>
                  </a:lnTo>
                  <a:lnTo>
                    <a:pt x="175901" y="391327"/>
                  </a:lnTo>
                  <a:lnTo>
                    <a:pt x="190028" y="369392"/>
                  </a:lnTo>
                  <a:lnTo>
                    <a:pt x="204209" y="346038"/>
                  </a:lnTo>
                  <a:lnTo>
                    <a:pt x="218425" y="321737"/>
                  </a:lnTo>
                  <a:lnTo>
                    <a:pt x="231871" y="296012"/>
                  </a:lnTo>
                  <a:lnTo>
                    <a:pt x="244804" y="269336"/>
                  </a:lnTo>
                  <a:lnTo>
                    <a:pt x="257395" y="242028"/>
                  </a:lnTo>
                  <a:lnTo>
                    <a:pt x="268170" y="215885"/>
                  </a:lnTo>
                  <a:lnTo>
                    <a:pt x="277735" y="190518"/>
                  </a:lnTo>
                  <a:lnTo>
                    <a:pt x="286492" y="165670"/>
                  </a:lnTo>
                  <a:lnTo>
                    <a:pt x="293918" y="142754"/>
                  </a:lnTo>
                  <a:lnTo>
                    <a:pt x="300456" y="121127"/>
                  </a:lnTo>
                  <a:lnTo>
                    <a:pt x="306402" y="100359"/>
                  </a:lnTo>
                  <a:lnTo>
                    <a:pt x="311954" y="81752"/>
                  </a:lnTo>
                  <a:lnTo>
                    <a:pt x="322356" y="48376"/>
                  </a:lnTo>
                  <a:lnTo>
                    <a:pt x="333344" y="14188"/>
                  </a:lnTo>
                  <a:lnTo>
                    <a:pt x="337835" y="354"/>
                  </a:lnTo>
                  <a:lnTo>
                    <a:pt x="337672" y="0"/>
                  </a:lnTo>
                  <a:lnTo>
                    <a:pt x="325825" y="26304"/>
                  </a:lnTo>
                  <a:lnTo>
                    <a:pt x="317408" y="51249"/>
                  </a:lnTo>
                  <a:lnTo>
                    <a:pt x="307582" y="81651"/>
                  </a:lnTo>
                  <a:lnTo>
                    <a:pt x="295277" y="116329"/>
                  </a:lnTo>
                  <a:lnTo>
                    <a:pt x="288663" y="136054"/>
                  </a:lnTo>
                  <a:lnTo>
                    <a:pt x="281871" y="157142"/>
                  </a:lnTo>
                  <a:lnTo>
                    <a:pt x="274962" y="179138"/>
                  </a:lnTo>
                  <a:lnTo>
                    <a:pt x="267976" y="200945"/>
                  </a:lnTo>
                  <a:lnTo>
                    <a:pt x="260936" y="222628"/>
                  </a:lnTo>
                  <a:lnTo>
                    <a:pt x="253862" y="244226"/>
                  </a:lnTo>
                  <a:lnTo>
                    <a:pt x="247558" y="265769"/>
                  </a:lnTo>
                  <a:lnTo>
                    <a:pt x="241769" y="287275"/>
                  </a:lnTo>
                  <a:lnTo>
                    <a:pt x="236321" y="308755"/>
                  </a:lnTo>
                  <a:lnTo>
                    <a:pt x="231896" y="328632"/>
                  </a:lnTo>
                  <a:lnTo>
                    <a:pt x="228152" y="347440"/>
                  </a:lnTo>
                  <a:lnTo>
                    <a:pt x="221875" y="383153"/>
                  </a:lnTo>
                  <a:lnTo>
                    <a:pt x="216440" y="417547"/>
                  </a:lnTo>
                  <a:lnTo>
                    <a:pt x="213495" y="445004"/>
                  </a:lnTo>
                  <a:lnTo>
                    <a:pt x="213773" y="466203"/>
                  </a:lnTo>
                  <a:lnTo>
                    <a:pt x="219189" y="480916"/>
                  </a:lnTo>
                  <a:lnTo>
                    <a:pt x="226887" y="490631"/>
                  </a:lnTo>
                  <a:lnTo>
                    <a:pt x="231163" y="494332"/>
                  </a:lnTo>
                  <a:lnTo>
                    <a:pt x="236395" y="496006"/>
                  </a:lnTo>
                  <a:lnTo>
                    <a:pt x="248557" y="495750"/>
                  </a:lnTo>
                  <a:lnTo>
                    <a:pt x="261900" y="488757"/>
                  </a:lnTo>
                  <a:lnTo>
                    <a:pt x="282576" y="47316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8" name="SMARTInkShape-Group201"/>
          <p:cNvGrpSpPr/>
          <p:nvPr/>
        </p:nvGrpSpPr>
        <p:grpSpPr>
          <a:xfrm>
            <a:off x="5018760" y="1092994"/>
            <a:ext cx="1446335" cy="613884"/>
            <a:chOff x="5018760" y="1092994"/>
            <a:chExt cx="1446335" cy="613884"/>
          </a:xfrm>
        </p:grpSpPr>
        <p:sp>
          <p:nvSpPr>
            <p:cNvPr id="52" name="SMARTInkShape-656"/>
            <p:cNvSpPr/>
            <p:nvPr/>
          </p:nvSpPr>
          <p:spPr>
            <a:xfrm>
              <a:off x="5018760" y="1318380"/>
              <a:ext cx="289047" cy="388498"/>
            </a:xfrm>
            <a:custGeom>
              <a:avLst/>
              <a:gdLst/>
              <a:ahLst/>
              <a:cxnLst/>
              <a:rect l="0" t="0" r="0" b="0"/>
              <a:pathLst>
                <a:path w="289047" h="388498">
                  <a:moveTo>
                    <a:pt x="210465" y="153233"/>
                  </a:moveTo>
                  <a:lnTo>
                    <a:pt x="211259" y="145942"/>
                  </a:lnTo>
                  <a:lnTo>
                    <a:pt x="216947" y="114639"/>
                  </a:lnTo>
                  <a:lnTo>
                    <a:pt x="217478" y="82021"/>
                  </a:lnTo>
                  <a:lnTo>
                    <a:pt x="216757" y="58083"/>
                  </a:lnTo>
                  <a:lnTo>
                    <a:pt x="211094" y="24675"/>
                  </a:lnTo>
                  <a:lnTo>
                    <a:pt x="203865" y="9842"/>
                  </a:lnTo>
                  <a:lnTo>
                    <a:pt x="195361" y="2191"/>
                  </a:lnTo>
                  <a:lnTo>
                    <a:pt x="190871" y="150"/>
                  </a:lnTo>
                  <a:lnTo>
                    <a:pt x="179531" y="0"/>
                  </a:lnTo>
                  <a:lnTo>
                    <a:pt x="173174" y="1071"/>
                  </a:lnTo>
                  <a:lnTo>
                    <a:pt x="145264" y="17748"/>
                  </a:lnTo>
                  <a:lnTo>
                    <a:pt x="115652" y="46590"/>
                  </a:lnTo>
                  <a:lnTo>
                    <a:pt x="94243" y="73028"/>
                  </a:lnTo>
                  <a:lnTo>
                    <a:pt x="72292" y="104092"/>
                  </a:lnTo>
                  <a:lnTo>
                    <a:pt x="51953" y="139065"/>
                  </a:lnTo>
                  <a:lnTo>
                    <a:pt x="34446" y="173659"/>
                  </a:lnTo>
                  <a:lnTo>
                    <a:pt x="19522" y="207555"/>
                  </a:lnTo>
                  <a:lnTo>
                    <a:pt x="7597" y="241140"/>
                  </a:lnTo>
                  <a:lnTo>
                    <a:pt x="1239" y="272471"/>
                  </a:lnTo>
                  <a:lnTo>
                    <a:pt x="0" y="301478"/>
                  </a:lnTo>
                  <a:lnTo>
                    <a:pt x="4742" y="327598"/>
                  </a:lnTo>
                  <a:lnTo>
                    <a:pt x="20129" y="360824"/>
                  </a:lnTo>
                  <a:lnTo>
                    <a:pt x="35119" y="376729"/>
                  </a:lnTo>
                  <a:lnTo>
                    <a:pt x="43561" y="383192"/>
                  </a:lnTo>
                  <a:lnTo>
                    <a:pt x="67759" y="388258"/>
                  </a:lnTo>
                  <a:lnTo>
                    <a:pt x="81990" y="388497"/>
                  </a:lnTo>
                  <a:lnTo>
                    <a:pt x="114736" y="378180"/>
                  </a:lnTo>
                  <a:lnTo>
                    <a:pt x="132358" y="369872"/>
                  </a:lnTo>
                  <a:lnTo>
                    <a:pt x="150456" y="357984"/>
                  </a:lnTo>
                  <a:lnTo>
                    <a:pt x="168871" y="343709"/>
                  </a:lnTo>
                  <a:lnTo>
                    <a:pt x="187499" y="327842"/>
                  </a:lnTo>
                  <a:lnTo>
                    <a:pt x="207061" y="308532"/>
                  </a:lnTo>
                  <a:lnTo>
                    <a:pt x="227245" y="286928"/>
                  </a:lnTo>
                  <a:lnTo>
                    <a:pt x="247846" y="263794"/>
                  </a:lnTo>
                  <a:lnTo>
                    <a:pt x="289046" y="21752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SMARTInkShape-657"/>
            <p:cNvSpPr/>
            <p:nvPr/>
          </p:nvSpPr>
          <p:spPr>
            <a:xfrm>
              <a:off x="5539326" y="1304976"/>
              <a:ext cx="275688" cy="280938"/>
            </a:xfrm>
            <a:custGeom>
              <a:avLst/>
              <a:gdLst/>
              <a:ahLst/>
              <a:cxnLst/>
              <a:rect l="0" t="0" r="0" b="0"/>
              <a:pathLst>
                <a:path w="275688" h="280938">
                  <a:moveTo>
                    <a:pt x="204249" y="38049"/>
                  </a:moveTo>
                  <a:lnTo>
                    <a:pt x="204249" y="15106"/>
                  </a:lnTo>
                  <a:lnTo>
                    <a:pt x="202132" y="9860"/>
                  </a:lnTo>
                  <a:lnTo>
                    <a:pt x="200457" y="7350"/>
                  </a:lnTo>
                  <a:lnTo>
                    <a:pt x="190514" y="25"/>
                  </a:lnTo>
                  <a:lnTo>
                    <a:pt x="185567" y="0"/>
                  </a:lnTo>
                  <a:lnTo>
                    <a:pt x="167228" y="7549"/>
                  </a:lnTo>
                  <a:lnTo>
                    <a:pt x="135465" y="28555"/>
                  </a:lnTo>
                  <a:lnTo>
                    <a:pt x="102906" y="53757"/>
                  </a:lnTo>
                  <a:lnTo>
                    <a:pt x="70240" y="83449"/>
                  </a:lnTo>
                  <a:lnTo>
                    <a:pt x="42570" y="117382"/>
                  </a:lnTo>
                  <a:lnTo>
                    <a:pt x="21407" y="152572"/>
                  </a:lnTo>
                  <a:lnTo>
                    <a:pt x="7199" y="186017"/>
                  </a:lnTo>
                  <a:lnTo>
                    <a:pt x="79" y="216035"/>
                  </a:lnTo>
                  <a:lnTo>
                    <a:pt x="0" y="233835"/>
                  </a:lnTo>
                  <a:lnTo>
                    <a:pt x="5257" y="247038"/>
                  </a:lnTo>
                  <a:lnTo>
                    <a:pt x="17142" y="263396"/>
                  </a:lnTo>
                  <a:lnTo>
                    <a:pt x="30338" y="269172"/>
                  </a:lnTo>
                  <a:lnTo>
                    <a:pt x="38302" y="270712"/>
                  </a:lnTo>
                  <a:lnTo>
                    <a:pt x="68472" y="265295"/>
                  </a:lnTo>
                  <a:lnTo>
                    <a:pt x="102547" y="246051"/>
                  </a:lnTo>
                  <a:lnTo>
                    <a:pt x="128092" y="224951"/>
                  </a:lnTo>
                  <a:lnTo>
                    <a:pt x="154526" y="199698"/>
                  </a:lnTo>
                  <a:lnTo>
                    <a:pt x="179504" y="172599"/>
                  </a:lnTo>
                  <a:lnTo>
                    <a:pt x="201718" y="142564"/>
                  </a:lnTo>
                  <a:lnTo>
                    <a:pt x="221381" y="112281"/>
                  </a:lnTo>
                  <a:lnTo>
                    <a:pt x="238057" y="85593"/>
                  </a:lnTo>
                  <a:lnTo>
                    <a:pt x="251289" y="60503"/>
                  </a:lnTo>
                  <a:lnTo>
                    <a:pt x="265547" y="30414"/>
                  </a:lnTo>
                  <a:lnTo>
                    <a:pt x="270386" y="17987"/>
                  </a:lnTo>
                  <a:lnTo>
                    <a:pt x="269892" y="9818"/>
                  </a:lnTo>
                  <a:lnTo>
                    <a:pt x="267854" y="8116"/>
                  </a:lnTo>
                  <a:lnTo>
                    <a:pt x="264909" y="7775"/>
                  </a:lnTo>
                  <a:lnTo>
                    <a:pt x="261358" y="8341"/>
                  </a:lnTo>
                  <a:lnTo>
                    <a:pt x="258196" y="11100"/>
                  </a:lnTo>
                  <a:lnTo>
                    <a:pt x="237351" y="42996"/>
                  </a:lnTo>
                  <a:lnTo>
                    <a:pt x="217761" y="73558"/>
                  </a:lnTo>
                  <a:lnTo>
                    <a:pt x="200668" y="107749"/>
                  </a:lnTo>
                  <a:lnTo>
                    <a:pt x="192603" y="133320"/>
                  </a:lnTo>
                  <a:lnTo>
                    <a:pt x="187167" y="159767"/>
                  </a:lnTo>
                  <a:lnTo>
                    <a:pt x="184751" y="184750"/>
                  </a:lnTo>
                  <a:lnTo>
                    <a:pt x="187910" y="209083"/>
                  </a:lnTo>
                  <a:lnTo>
                    <a:pt x="198614" y="240861"/>
                  </a:lnTo>
                  <a:lnTo>
                    <a:pt x="208888" y="257569"/>
                  </a:lnTo>
                  <a:lnTo>
                    <a:pt x="224038" y="272932"/>
                  </a:lnTo>
                  <a:lnTo>
                    <a:pt x="233316" y="277188"/>
                  </a:lnTo>
                  <a:lnTo>
                    <a:pt x="275687" y="28093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SMARTInkShape-658"/>
            <p:cNvSpPr/>
            <p:nvPr/>
          </p:nvSpPr>
          <p:spPr>
            <a:xfrm>
              <a:off x="5922239" y="1239220"/>
              <a:ext cx="192812" cy="323827"/>
            </a:xfrm>
            <a:custGeom>
              <a:avLst/>
              <a:gdLst/>
              <a:ahLst/>
              <a:cxnLst/>
              <a:rect l="0" t="0" r="0" b="0"/>
              <a:pathLst>
                <a:path w="192812" h="323827">
                  <a:moveTo>
                    <a:pt x="192811" y="3793"/>
                  </a:moveTo>
                  <a:lnTo>
                    <a:pt x="167975" y="2999"/>
                  </a:lnTo>
                  <a:lnTo>
                    <a:pt x="159019" y="0"/>
                  </a:lnTo>
                  <a:lnTo>
                    <a:pt x="147629" y="255"/>
                  </a:lnTo>
                  <a:lnTo>
                    <a:pt x="113924" y="4914"/>
                  </a:lnTo>
                  <a:lnTo>
                    <a:pt x="82263" y="19825"/>
                  </a:lnTo>
                  <a:lnTo>
                    <a:pt x="67011" y="35001"/>
                  </a:lnTo>
                  <a:lnTo>
                    <a:pt x="56230" y="50787"/>
                  </a:lnTo>
                  <a:lnTo>
                    <a:pt x="54850" y="64895"/>
                  </a:lnTo>
                  <a:lnTo>
                    <a:pt x="57676" y="80956"/>
                  </a:lnTo>
                  <a:lnTo>
                    <a:pt x="74543" y="112785"/>
                  </a:lnTo>
                  <a:lnTo>
                    <a:pt x="95856" y="137951"/>
                  </a:lnTo>
                  <a:lnTo>
                    <a:pt x="131502" y="167788"/>
                  </a:lnTo>
                  <a:lnTo>
                    <a:pt x="163414" y="195819"/>
                  </a:lnTo>
                  <a:lnTo>
                    <a:pt x="178158" y="207142"/>
                  </a:lnTo>
                  <a:lnTo>
                    <a:pt x="186299" y="221699"/>
                  </a:lnTo>
                  <a:lnTo>
                    <a:pt x="189123" y="237959"/>
                  </a:lnTo>
                  <a:lnTo>
                    <a:pt x="187732" y="253122"/>
                  </a:lnTo>
                  <a:lnTo>
                    <a:pt x="180235" y="267800"/>
                  </a:lnTo>
                  <a:lnTo>
                    <a:pt x="167378" y="282260"/>
                  </a:lnTo>
                  <a:lnTo>
                    <a:pt x="137827" y="302995"/>
                  </a:lnTo>
                  <a:lnTo>
                    <a:pt x="103935" y="317958"/>
                  </a:lnTo>
                  <a:lnTo>
                    <a:pt x="69552" y="323097"/>
                  </a:lnTo>
                  <a:lnTo>
                    <a:pt x="39696" y="323826"/>
                  </a:lnTo>
                  <a:lnTo>
                    <a:pt x="23160" y="321184"/>
                  </a:lnTo>
                  <a:lnTo>
                    <a:pt x="9990" y="315247"/>
                  </a:lnTo>
                  <a:lnTo>
                    <a:pt x="4255" y="311441"/>
                  </a:lnTo>
                  <a:lnTo>
                    <a:pt x="1226" y="307317"/>
                  </a:lnTo>
                  <a:lnTo>
                    <a:pt x="0" y="302979"/>
                  </a:lnTo>
                  <a:lnTo>
                    <a:pt x="755" y="293927"/>
                  </a:lnTo>
                  <a:lnTo>
                    <a:pt x="3736" y="284612"/>
                  </a:lnTo>
                  <a:lnTo>
                    <a:pt x="35649" y="25382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Shape-659"/>
            <p:cNvSpPr/>
            <p:nvPr/>
          </p:nvSpPr>
          <p:spPr>
            <a:xfrm>
              <a:off x="5360569" y="1092994"/>
              <a:ext cx="132976" cy="547562"/>
            </a:xfrm>
            <a:custGeom>
              <a:avLst/>
              <a:gdLst/>
              <a:ahLst/>
              <a:cxnLst/>
              <a:rect l="0" t="0" r="0" b="0"/>
              <a:pathLst>
                <a:path w="132976" h="547562">
                  <a:moveTo>
                    <a:pt x="132975" y="0"/>
                  </a:moveTo>
                  <a:lnTo>
                    <a:pt x="119240" y="31263"/>
                  </a:lnTo>
                  <a:lnTo>
                    <a:pt x="108614" y="56492"/>
                  </a:lnTo>
                  <a:lnTo>
                    <a:pt x="95954" y="87814"/>
                  </a:lnTo>
                  <a:lnTo>
                    <a:pt x="89244" y="106167"/>
                  </a:lnTo>
                  <a:lnTo>
                    <a:pt x="82389" y="125547"/>
                  </a:lnTo>
                  <a:lnTo>
                    <a:pt x="75439" y="146404"/>
                  </a:lnTo>
                  <a:lnTo>
                    <a:pt x="68424" y="168246"/>
                  </a:lnTo>
                  <a:lnTo>
                    <a:pt x="61366" y="190745"/>
                  </a:lnTo>
                  <a:lnTo>
                    <a:pt x="54279" y="213682"/>
                  </a:lnTo>
                  <a:lnTo>
                    <a:pt x="47174" y="236911"/>
                  </a:lnTo>
                  <a:lnTo>
                    <a:pt x="40055" y="260334"/>
                  </a:lnTo>
                  <a:lnTo>
                    <a:pt x="33722" y="283094"/>
                  </a:lnTo>
                  <a:lnTo>
                    <a:pt x="27913" y="305410"/>
                  </a:lnTo>
                  <a:lnTo>
                    <a:pt x="22452" y="327432"/>
                  </a:lnTo>
                  <a:lnTo>
                    <a:pt x="17224" y="349257"/>
                  </a:lnTo>
                  <a:lnTo>
                    <a:pt x="12151" y="370950"/>
                  </a:lnTo>
                  <a:lnTo>
                    <a:pt x="7182" y="392556"/>
                  </a:lnTo>
                  <a:lnTo>
                    <a:pt x="3869" y="412517"/>
                  </a:lnTo>
                  <a:lnTo>
                    <a:pt x="1661" y="431380"/>
                  </a:lnTo>
                  <a:lnTo>
                    <a:pt x="0" y="465568"/>
                  </a:lnTo>
                  <a:lnTo>
                    <a:pt x="1908" y="493992"/>
                  </a:lnTo>
                  <a:lnTo>
                    <a:pt x="9635" y="515621"/>
                  </a:lnTo>
                  <a:lnTo>
                    <a:pt x="21007" y="532377"/>
                  </a:lnTo>
                  <a:lnTo>
                    <a:pt x="33999" y="545116"/>
                  </a:lnTo>
                  <a:lnTo>
                    <a:pt x="41591" y="547561"/>
                  </a:lnTo>
                  <a:lnTo>
                    <a:pt x="75825" y="54292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MARTInkShape-660"/>
            <p:cNvSpPr/>
            <p:nvPr/>
          </p:nvSpPr>
          <p:spPr>
            <a:xfrm>
              <a:off x="6222206" y="1371600"/>
              <a:ext cx="171451" cy="228601"/>
            </a:xfrm>
            <a:custGeom>
              <a:avLst/>
              <a:gdLst/>
              <a:ahLst/>
              <a:cxnLst/>
              <a:rect l="0" t="0" r="0" b="0"/>
              <a:pathLst>
                <a:path w="171451" h="228601">
                  <a:moveTo>
                    <a:pt x="171450" y="0"/>
                  </a:moveTo>
                  <a:lnTo>
                    <a:pt x="167658" y="0"/>
                  </a:lnTo>
                  <a:lnTo>
                    <a:pt x="166540" y="794"/>
                  </a:lnTo>
                  <a:lnTo>
                    <a:pt x="165796" y="2117"/>
                  </a:lnTo>
                  <a:lnTo>
                    <a:pt x="165299" y="3792"/>
                  </a:lnTo>
                  <a:lnTo>
                    <a:pt x="139201" y="32905"/>
                  </a:lnTo>
                  <a:lnTo>
                    <a:pt x="113574" y="67736"/>
                  </a:lnTo>
                  <a:lnTo>
                    <a:pt x="90537" y="98916"/>
                  </a:lnTo>
                  <a:lnTo>
                    <a:pt x="65720" y="128263"/>
                  </a:lnTo>
                  <a:lnTo>
                    <a:pt x="43285" y="157066"/>
                  </a:lnTo>
                  <a:lnTo>
                    <a:pt x="18163" y="191451"/>
                  </a:lnTo>
                  <a:lnTo>
                    <a:pt x="0" y="2286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SMARTInkShape-661"/>
            <p:cNvSpPr/>
            <p:nvPr/>
          </p:nvSpPr>
          <p:spPr>
            <a:xfrm>
              <a:off x="6246421" y="1296713"/>
              <a:ext cx="218674" cy="316927"/>
            </a:xfrm>
            <a:custGeom>
              <a:avLst/>
              <a:gdLst/>
              <a:ahLst/>
              <a:cxnLst/>
              <a:rect l="0" t="0" r="0" b="0"/>
              <a:pathLst>
                <a:path w="218674" h="316927">
                  <a:moveTo>
                    <a:pt x="111517" y="124893"/>
                  </a:moveTo>
                  <a:lnTo>
                    <a:pt x="118013" y="119190"/>
                  </a:lnTo>
                  <a:lnTo>
                    <a:pt x="138252" y="104308"/>
                  </a:lnTo>
                  <a:lnTo>
                    <a:pt x="163710" y="69824"/>
                  </a:lnTo>
                  <a:lnTo>
                    <a:pt x="174402" y="49618"/>
                  </a:lnTo>
                  <a:lnTo>
                    <a:pt x="179153" y="30054"/>
                  </a:lnTo>
                  <a:lnTo>
                    <a:pt x="177032" y="15009"/>
                  </a:lnTo>
                  <a:lnTo>
                    <a:pt x="174243" y="8775"/>
                  </a:lnTo>
                  <a:lnTo>
                    <a:pt x="169209" y="4618"/>
                  </a:lnTo>
                  <a:lnTo>
                    <a:pt x="155149" y="0"/>
                  </a:lnTo>
                  <a:lnTo>
                    <a:pt x="125591" y="1193"/>
                  </a:lnTo>
                  <a:lnTo>
                    <a:pt x="91698" y="17950"/>
                  </a:lnTo>
                  <a:lnTo>
                    <a:pt x="56520" y="43024"/>
                  </a:lnTo>
                  <a:lnTo>
                    <a:pt x="24754" y="74354"/>
                  </a:lnTo>
                  <a:lnTo>
                    <a:pt x="11308" y="99256"/>
                  </a:lnTo>
                  <a:lnTo>
                    <a:pt x="3479" y="126199"/>
                  </a:lnTo>
                  <a:lnTo>
                    <a:pt x="0" y="154049"/>
                  </a:lnTo>
                  <a:lnTo>
                    <a:pt x="2687" y="182301"/>
                  </a:lnTo>
                  <a:lnTo>
                    <a:pt x="9966" y="209939"/>
                  </a:lnTo>
                  <a:lnTo>
                    <a:pt x="21139" y="235452"/>
                  </a:lnTo>
                  <a:lnTo>
                    <a:pt x="38276" y="260020"/>
                  </a:lnTo>
                  <a:lnTo>
                    <a:pt x="59915" y="282581"/>
                  </a:lnTo>
                  <a:lnTo>
                    <a:pt x="85408" y="300546"/>
                  </a:lnTo>
                  <a:lnTo>
                    <a:pt x="110496" y="312234"/>
                  </a:lnTo>
                  <a:lnTo>
                    <a:pt x="122743" y="316462"/>
                  </a:lnTo>
                  <a:lnTo>
                    <a:pt x="146933" y="316926"/>
                  </a:lnTo>
                  <a:lnTo>
                    <a:pt x="158940" y="314828"/>
                  </a:lnTo>
                  <a:lnTo>
                    <a:pt x="182864" y="301913"/>
                  </a:lnTo>
                  <a:lnTo>
                    <a:pt x="218673" y="27491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1" name="SMARTInkShape-Group202"/>
          <p:cNvGrpSpPr/>
          <p:nvPr/>
        </p:nvGrpSpPr>
        <p:grpSpPr>
          <a:xfrm>
            <a:off x="854674" y="2021681"/>
            <a:ext cx="309758" cy="532278"/>
            <a:chOff x="854674" y="2021681"/>
            <a:chExt cx="309758" cy="532278"/>
          </a:xfrm>
        </p:grpSpPr>
        <p:sp>
          <p:nvSpPr>
            <p:cNvPr id="59" name="SMARTInkShape-662"/>
            <p:cNvSpPr/>
            <p:nvPr/>
          </p:nvSpPr>
          <p:spPr>
            <a:xfrm>
              <a:off x="1117732" y="2021681"/>
              <a:ext cx="46700" cy="517186"/>
            </a:xfrm>
            <a:custGeom>
              <a:avLst/>
              <a:gdLst/>
              <a:ahLst/>
              <a:cxnLst/>
              <a:rect l="0" t="0" r="0" b="0"/>
              <a:pathLst>
                <a:path w="46700" h="517186">
                  <a:moveTo>
                    <a:pt x="46699" y="0"/>
                  </a:moveTo>
                  <a:lnTo>
                    <a:pt x="42907" y="33622"/>
                  </a:lnTo>
                  <a:lnTo>
                    <a:pt x="38928" y="59658"/>
                  </a:lnTo>
                  <a:lnTo>
                    <a:pt x="34514" y="92396"/>
                  </a:lnTo>
                  <a:lnTo>
                    <a:pt x="29907" y="128113"/>
                  </a:lnTo>
                  <a:lnTo>
                    <a:pt x="27567" y="148115"/>
                  </a:lnTo>
                  <a:lnTo>
                    <a:pt x="25213" y="169387"/>
                  </a:lnTo>
                  <a:lnTo>
                    <a:pt x="22850" y="191506"/>
                  </a:lnTo>
                  <a:lnTo>
                    <a:pt x="20481" y="214190"/>
                  </a:lnTo>
                  <a:lnTo>
                    <a:pt x="18108" y="237249"/>
                  </a:lnTo>
                  <a:lnTo>
                    <a:pt x="15732" y="260560"/>
                  </a:lnTo>
                  <a:lnTo>
                    <a:pt x="13354" y="282451"/>
                  </a:lnTo>
                  <a:lnTo>
                    <a:pt x="10976" y="303394"/>
                  </a:lnTo>
                  <a:lnTo>
                    <a:pt x="8596" y="323707"/>
                  </a:lnTo>
                  <a:lnTo>
                    <a:pt x="7010" y="343598"/>
                  </a:lnTo>
                  <a:lnTo>
                    <a:pt x="5952" y="363209"/>
                  </a:lnTo>
                  <a:lnTo>
                    <a:pt x="5247" y="382633"/>
                  </a:lnTo>
                  <a:lnTo>
                    <a:pt x="2347" y="416916"/>
                  </a:lnTo>
                  <a:lnTo>
                    <a:pt x="0" y="447233"/>
                  </a:lnTo>
                  <a:lnTo>
                    <a:pt x="1602" y="473937"/>
                  </a:lnTo>
                  <a:lnTo>
                    <a:pt x="9099" y="509631"/>
                  </a:lnTo>
                  <a:lnTo>
                    <a:pt x="13584" y="516221"/>
                  </a:lnTo>
                  <a:lnTo>
                    <a:pt x="16685" y="517185"/>
                  </a:lnTo>
                  <a:lnTo>
                    <a:pt x="32412" y="5143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MARTInkShape-663"/>
            <p:cNvSpPr/>
            <p:nvPr/>
          </p:nvSpPr>
          <p:spPr>
            <a:xfrm>
              <a:off x="854674" y="2185394"/>
              <a:ext cx="216890" cy="368565"/>
            </a:xfrm>
            <a:custGeom>
              <a:avLst/>
              <a:gdLst/>
              <a:ahLst/>
              <a:cxnLst/>
              <a:rect l="0" t="0" r="0" b="0"/>
              <a:pathLst>
                <a:path w="216890" h="368565">
                  <a:moveTo>
                    <a:pt x="9720" y="286344"/>
                  </a:moveTo>
                  <a:lnTo>
                    <a:pt x="13512" y="286344"/>
                  </a:lnTo>
                  <a:lnTo>
                    <a:pt x="17491" y="284227"/>
                  </a:lnTo>
                  <a:lnTo>
                    <a:pt x="48917" y="260714"/>
                  </a:lnTo>
                  <a:lnTo>
                    <a:pt x="69488" y="238268"/>
                  </a:lnTo>
                  <a:lnTo>
                    <a:pt x="89200" y="209679"/>
                  </a:lnTo>
                  <a:lnTo>
                    <a:pt x="106957" y="175806"/>
                  </a:lnTo>
                  <a:lnTo>
                    <a:pt x="121992" y="140378"/>
                  </a:lnTo>
                  <a:lnTo>
                    <a:pt x="133967" y="106112"/>
                  </a:lnTo>
                  <a:lnTo>
                    <a:pt x="138230" y="74478"/>
                  </a:lnTo>
                  <a:lnTo>
                    <a:pt x="136686" y="46131"/>
                  </a:lnTo>
                  <a:lnTo>
                    <a:pt x="126891" y="14703"/>
                  </a:lnTo>
                  <a:lnTo>
                    <a:pt x="118417" y="3425"/>
                  </a:lnTo>
                  <a:lnTo>
                    <a:pt x="113934" y="894"/>
                  </a:lnTo>
                  <a:lnTo>
                    <a:pt x="109359" y="0"/>
                  </a:lnTo>
                  <a:lnTo>
                    <a:pt x="104721" y="198"/>
                  </a:lnTo>
                  <a:lnTo>
                    <a:pt x="83024" y="11853"/>
                  </a:lnTo>
                  <a:lnTo>
                    <a:pt x="60279" y="41765"/>
                  </a:lnTo>
                  <a:lnTo>
                    <a:pt x="47801" y="69427"/>
                  </a:lnTo>
                  <a:lnTo>
                    <a:pt x="36170" y="100243"/>
                  </a:lnTo>
                  <a:lnTo>
                    <a:pt x="23063" y="132459"/>
                  </a:lnTo>
                  <a:lnTo>
                    <a:pt x="13533" y="167415"/>
                  </a:lnTo>
                  <a:lnTo>
                    <a:pt x="6652" y="202530"/>
                  </a:lnTo>
                  <a:lnTo>
                    <a:pt x="948" y="234012"/>
                  </a:lnTo>
                  <a:lnTo>
                    <a:pt x="0" y="261762"/>
                  </a:lnTo>
                  <a:lnTo>
                    <a:pt x="2225" y="287324"/>
                  </a:lnTo>
                  <a:lnTo>
                    <a:pt x="9528" y="322441"/>
                  </a:lnTo>
                  <a:lnTo>
                    <a:pt x="26067" y="347839"/>
                  </a:lnTo>
                  <a:lnTo>
                    <a:pt x="39210" y="360242"/>
                  </a:lnTo>
                  <a:lnTo>
                    <a:pt x="55106" y="366812"/>
                  </a:lnTo>
                  <a:lnTo>
                    <a:pt x="63790" y="368564"/>
                  </a:lnTo>
                  <a:lnTo>
                    <a:pt x="94973" y="363445"/>
                  </a:lnTo>
                  <a:lnTo>
                    <a:pt x="115608" y="349715"/>
                  </a:lnTo>
                  <a:lnTo>
                    <a:pt x="136156" y="327209"/>
                  </a:lnTo>
                  <a:lnTo>
                    <a:pt x="158518" y="293393"/>
                  </a:lnTo>
                  <a:lnTo>
                    <a:pt x="170037" y="271994"/>
                  </a:lnTo>
                  <a:lnTo>
                    <a:pt x="181686" y="248202"/>
                  </a:lnTo>
                  <a:lnTo>
                    <a:pt x="193420" y="222816"/>
                  </a:lnTo>
                  <a:lnTo>
                    <a:pt x="216889" y="17204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8" name="SMARTInkShape-Group203"/>
          <p:cNvGrpSpPr/>
          <p:nvPr/>
        </p:nvGrpSpPr>
        <p:grpSpPr>
          <a:xfrm>
            <a:off x="1746483" y="1943100"/>
            <a:ext cx="1259785" cy="557214"/>
            <a:chOff x="1746483" y="1943100"/>
            <a:chExt cx="1259785" cy="557214"/>
          </a:xfrm>
        </p:grpSpPr>
        <p:sp>
          <p:nvSpPr>
            <p:cNvPr id="62" name="SMARTInkShape-664"/>
            <p:cNvSpPr/>
            <p:nvPr/>
          </p:nvSpPr>
          <p:spPr>
            <a:xfrm>
              <a:off x="2002565" y="2180979"/>
              <a:ext cx="326299" cy="287328"/>
            </a:xfrm>
            <a:custGeom>
              <a:avLst/>
              <a:gdLst/>
              <a:ahLst/>
              <a:cxnLst/>
              <a:rect l="0" t="0" r="0" b="0"/>
              <a:pathLst>
                <a:path w="326299" h="287328">
                  <a:moveTo>
                    <a:pt x="211998" y="69302"/>
                  </a:moveTo>
                  <a:lnTo>
                    <a:pt x="211204" y="62011"/>
                  </a:lnTo>
                  <a:lnTo>
                    <a:pt x="205501" y="46504"/>
                  </a:lnTo>
                  <a:lnTo>
                    <a:pt x="184796" y="12888"/>
                  </a:lnTo>
                  <a:lnTo>
                    <a:pt x="173714" y="5071"/>
                  </a:lnTo>
                  <a:lnTo>
                    <a:pt x="154088" y="0"/>
                  </a:lnTo>
                  <a:lnTo>
                    <a:pt x="140222" y="3047"/>
                  </a:lnTo>
                  <a:lnTo>
                    <a:pt x="121145" y="13688"/>
                  </a:lnTo>
                  <a:lnTo>
                    <a:pt x="105439" y="29011"/>
                  </a:lnTo>
                  <a:lnTo>
                    <a:pt x="82264" y="57100"/>
                  </a:lnTo>
                  <a:lnTo>
                    <a:pt x="60676" y="85310"/>
                  </a:lnTo>
                  <a:lnTo>
                    <a:pt x="43143" y="116369"/>
                  </a:lnTo>
                  <a:lnTo>
                    <a:pt x="27414" y="144460"/>
                  </a:lnTo>
                  <a:lnTo>
                    <a:pt x="14073" y="170969"/>
                  </a:lnTo>
                  <a:lnTo>
                    <a:pt x="5498" y="198625"/>
                  </a:lnTo>
                  <a:lnTo>
                    <a:pt x="0" y="233385"/>
                  </a:lnTo>
                  <a:lnTo>
                    <a:pt x="2947" y="251766"/>
                  </a:lnTo>
                  <a:lnTo>
                    <a:pt x="10343" y="267078"/>
                  </a:lnTo>
                  <a:lnTo>
                    <a:pt x="21567" y="279175"/>
                  </a:lnTo>
                  <a:lnTo>
                    <a:pt x="34493" y="285611"/>
                  </a:lnTo>
                  <a:lnTo>
                    <a:pt x="41274" y="287327"/>
                  </a:lnTo>
                  <a:lnTo>
                    <a:pt x="57274" y="285000"/>
                  </a:lnTo>
                  <a:lnTo>
                    <a:pt x="75763" y="277087"/>
                  </a:lnTo>
                  <a:lnTo>
                    <a:pt x="107691" y="253987"/>
                  </a:lnTo>
                  <a:lnTo>
                    <a:pt x="137612" y="223154"/>
                  </a:lnTo>
                  <a:lnTo>
                    <a:pt x="166586" y="192764"/>
                  </a:lnTo>
                  <a:lnTo>
                    <a:pt x="193691" y="160564"/>
                  </a:lnTo>
                  <a:lnTo>
                    <a:pt x="215760" y="129663"/>
                  </a:lnTo>
                  <a:lnTo>
                    <a:pt x="222401" y="119942"/>
                  </a:lnTo>
                  <a:lnTo>
                    <a:pt x="227998" y="115621"/>
                  </a:lnTo>
                  <a:lnTo>
                    <a:pt x="229015" y="115263"/>
                  </a:lnTo>
                  <a:lnTo>
                    <a:pt x="228899" y="115818"/>
                  </a:lnTo>
                  <a:lnTo>
                    <a:pt x="209292" y="150039"/>
                  </a:lnTo>
                  <a:lnTo>
                    <a:pt x="198116" y="182382"/>
                  </a:lnTo>
                  <a:lnTo>
                    <a:pt x="188265" y="215729"/>
                  </a:lnTo>
                  <a:lnTo>
                    <a:pt x="188650" y="239688"/>
                  </a:lnTo>
                  <a:lnTo>
                    <a:pt x="193791" y="258076"/>
                  </a:lnTo>
                  <a:lnTo>
                    <a:pt x="204133" y="273578"/>
                  </a:lnTo>
                  <a:lnTo>
                    <a:pt x="209136" y="276130"/>
                  </a:lnTo>
                  <a:lnTo>
                    <a:pt x="221044" y="276848"/>
                  </a:lnTo>
                  <a:lnTo>
                    <a:pt x="241136" y="268998"/>
                  </a:lnTo>
                  <a:lnTo>
                    <a:pt x="262171" y="245241"/>
                  </a:lnTo>
                  <a:lnTo>
                    <a:pt x="278482" y="217876"/>
                  </a:lnTo>
                  <a:lnTo>
                    <a:pt x="295521" y="182960"/>
                  </a:lnTo>
                  <a:lnTo>
                    <a:pt x="303399" y="162537"/>
                  </a:lnTo>
                  <a:lnTo>
                    <a:pt x="311032" y="140984"/>
                  </a:lnTo>
                  <a:lnTo>
                    <a:pt x="326298" y="9787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SMARTInkShape-665"/>
            <p:cNvSpPr/>
            <p:nvPr/>
          </p:nvSpPr>
          <p:spPr>
            <a:xfrm>
              <a:off x="2693194" y="2064544"/>
              <a:ext cx="164307" cy="107157"/>
            </a:xfrm>
            <a:custGeom>
              <a:avLst/>
              <a:gdLst/>
              <a:ahLst/>
              <a:cxnLst/>
              <a:rect l="0" t="0" r="0" b="0"/>
              <a:pathLst>
                <a:path w="164307" h="107157">
                  <a:moveTo>
                    <a:pt x="0" y="107156"/>
                  </a:moveTo>
                  <a:lnTo>
                    <a:pt x="6497" y="101453"/>
                  </a:lnTo>
                  <a:lnTo>
                    <a:pt x="41930" y="76617"/>
                  </a:lnTo>
                  <a:lnTo>
                    <a:pt x="75486" y="51735"/>
                  </a:lnTo>
                  <a:lnTo>
                    <a:pt x="106239" y="34114"/>
                  </a:lnTo>
                  <a:lnTo>
                    <a:pt x="135459" y="15929"/>
                  </a:lnTo>
                  <a:lnTo>
                    <a:pt x="164306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SMARTInkShape-666"/>
            <p:cNvSpPr/>
            <p:nvPr/>
          </p:nvSpPr>
          <p:spPr>
            <a:xfrm>
              <a:off x="1746483" y="2094519"/>
              <a:ext cx="282343" cy="371306"/>
            </a:xfrm>
            <a:custGeom>
              <a:avLst/>
              <a:gdLst/>
              <a:ahLst/>
              <a:cxnLst/>
              <a:rect l="0" t="0" r="0" b="0"/>
              <a:pathLst>
                <a:path w="282343" h="371306">
                  <a:moveTo>
                    <a:pt x="282342" y="27175"/>
                  </a:moveTo>
                  <a:lnTo>
                    <a:pt x="265752" y="12701"/>
                  </a:lnTo>
                  <a:lnTo>
                    <a:pt x="244757" y="3326"/>
                  </a:lnTo>
                  <a:lnTo>
                    <a:pt x="224639" y="0"/>
                  </a:lnTo>
                  <a:lnTo>
                    <a:pt x="196012" y="2807"/>
                  </a:lnTo>
                  <a:lnTo>
                    <a:pt x="162395" y="12458"/>
                  </a:lnTo>
                  <a:lnTo>
                    <a:pt x="136957" y="20899"/>
                  </a:lnTo>
                  <a:lnTo>
                    <a:pt x="110570" y="30735"/>
                  </a:lnTo>
                  <a:lnTo>
                    <a:pt x="85614" y="43045"/>
                  </a:lnTo>
                  <a:lnTo>
                    <a:pt x="53043" y="63362"/>
                  </a:lnTo>
                  <a:lnTo>
                    <a:pt x="20090" y="90767"/>
                  </a:lnTo>
                  <a:lnTo>
                    <a:pt x="4260" y="106430"/>
                  </a:lnTo>
                  <a:lnTo>
                    <a:pt x="0" y="113464"/>
                  </a:lnTo>
                  <a:lnTo>
                    <a:pt x="451" y="115657"/>
                  </a:lnTo>
                  <a:lnTo>
                    <a:pt x="2340" y="117119"/>
                  </a:lnTo>
                  <a:lnTo>
                    <a:pt x="9465" y="118744"/>
                  </a:lnTo>
                  <a:lnTo>
                    <a:pt x="37676" y="119787"/>
                  </a:lnTo>
                  <a:lnTo>
                    <a:pt x="69619" y="119967"/>
                  </a:lnTo>
                  <a:lnTo>
                    <a:pt x="104219" y="120021"/>
                  </a:lnTo>
                  <a:lnTo>
                    <a:pt x="128564" y="121621"/>
                  </a:lnTo>
                  <a:lnTo>
                    <a:pt x="155259" y="127624"/>
                  </a:lnTo>
                  <a:lnTo>
                    <a:pt x="189478" y="139929"/>
                  </a:lnTo>
                  <a:lnTo>
                    <a:pt x="215933" y="161213"/>
                  </a:lnTo>
                  <a:lnTo>
                    <a:pt x="235060" y="191420"/>
                  </a:lnTo>
                  <a:lnTo>
                    <a:pt x="239367" y="213944"/>
                  </a:lnTo>
                  <a:lnTo>
                    <a:pt x="237842" y="237977"/>
                  </a:lnTo>
                  <a:lnTo>
                    <a:pt x="231873" y="264533"/>
                  </a:lnTo>
                  <a:lnTo>
                    <a:pt x="219694" y="290095"/>
                  </a:lnTo>
                  <a:lnTo>
                    <a:pt x="194988" y="324681"/>
                  </a:lnTo>
                  <a:lnTo>
                    <a:pt x="175256" y="343550"/>
                  </a:lnTo>
                  <a:lnTo>
                    <a:pt x="150611" y="357227"/>
                  </a:lnTo>
                  <a:lnTo>
                    <a:pt x="117545" y="370060"/>
                  </a:lnTo>
                  <a:lnTo>
                    <a:pt x="83848" y="371305"/>
                  </a:lnTo>
                  <a:lnTo>
                    <a:pt x="52520" y="362855"/>
                  </a:lnTo>
                  <a:lnTo>
                    <a:pt x="37059" y="350462"/>
                  </a:lnTo>
                  <a:lnTo>
                    <a:pt x="26484" y="334370"/>
                  </a:lnTo>
                  <a:lnTo>
                    <a:pt x="20530" y="306667"/>
                  </a:lnTo>
                  <a:lnTo>
                    <a:pt x="18023" y="26291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SMARTInkShape-667"/>
            <p:cNvSpPr/>
            <p:nvPr/>
          </p:nvSpPr>
          <p:spPr>
            <a:xfrm>
              <a:off x="2350297" y="1943100"/>
              <a:ext cx="64292" cy="557214"/>
            </a:xfrm>
            <a:custGeom>
              <a:avLst/>
              <a:gdLst/>
              <a:ahLst/>
              <a:cxnLst/>
              <a:rect l="0" t="0" r="0" b="0"/>
              <a:pathLst>
                <a:path w="64292" h="557214">
                  <a:moveTo>
                    <a:pt x="64291" y="0"/>
                  </a:moveTo>
                  <a:lnTo>
                    <a:pt x="63497" y="7291"/>
                  </a:lnTo>
                  <a:lnTo>
                    <a:pt x="54348" y="40471"/>
                  </a:lnTo>
                  <a:lnTo>
                    <a:pt x="49817" y="64554"/>
                  </a:lnTo>
                  <a:lnTo>
                    <a:pt x="44364" y="94572"/>
                  </a:lnTo>
                  <a:lnTo>
                    <a:pt x="36649" y="129080"/>
                  </a:lnTo>
                  <a:lnTo>
                    <a:pt x="32369" y="147966"/>
                  </a:lnTo>
                  <a:lnTo>
                    <a:pt x="27928" y="167700"/>
                  </a:lnTo>
                  <a:lnTo>
                    <a:pt x="23380" y="188000"/>
                  </a:lnTo>
                  <a:lnTo>
                    <a:pt x="19554" y="209471"/>
                  </a:lnTo>
                  <a:lnTo>
                    <a:pt x="16210" y="231722"/>
                  </a:lnTo>
                  <a:lnTo>
                    <a:pt x="13187" y="254494"/>
                  </a:lnTo>
                  <a:lnTo>
                    <a:pt x="10378" y="276819"/>
                  </a:lnTo>
                  <a:lnTo>
                    <a:pt x="7711" y="298846"/>
                  </a:lnTo>
                  <a:lnTo>
                    <a:pt x="5140" y="320674"/>
                  </a:lnTo>
                  <a:lnTo>
                    <a:pt x="3425" y="341577"/>
                  </a:lnTo>
                  <a:lnTo>
                    <a:pt x="2282" y="361861"/>
                  </a:lnTo>
                  <a:lnTo>
                    <a:pt x="1520" y="381735"/>
                  </a:lnTo>
                  <a:lnTo>
                    <a:pt x="1013" y="400540"/>
                  </a:lnTo>
                  <a:lnTo>
                    <a:pt x="448" y="436251"/>
                  </a:lnTo>
                  <a:lnTo>
                    <a:pt x="198" y="466410"/>
                  </a:lnTo>
                  <a:lnTo>
                    <a:pt x="86" y="492250"/>
                  </a:lnTo>
                  <a:lnTo>
                    <a:pt x="23" y="523853"/>
                  </a:lnTo>
                  <a:lnTo>
                    <a:pt x="0" y="552349"/>
                  </a:lnTo>
                  <a:lnTo>
                    <a:pt x="793" y="553970"/>
                  </a:lnTo>
                  <a:lnTo>
                    <a:pt x="2115" y="555051"/>
                  </a:lnTo>
                  <a:lnTo>
                    <a:pt x="7141" y="55721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SMARTInkShape-668"/>
            <p:cNvSpPr/>
            <p:nvPr/>
          </p:nvSpPr>
          <p:spPr>
            <a:xfrm>
              <a:off x="2540990" y="2228850"/>
              <a:ext cx="199170" cy="250569"/>
            </a:xfrm>
            <a:custGeom>
              <a:avLst/>
              <a:gdLst/>
              <a:ahLst/>
              <a:cxnLst/>
              <a:rect l="0" t="0" r="0" b="0"/>
              <a:pathLst>
                <a:path w="199170" h="250569">
                  <a:moveTo>
                    <a:pt x="80766" y="0"/>
                  </a:moveTo>
                  <a:lnTo>
                    <a:pt x="76974" y="3792"/>
                  </a:lnTo>
                  <a:lnTo>
                    <a:pt x="75112" y="7771"/>
                  </a:lnTo>
                  <a:lnTo>
                    <a:pt x="63866" y="37724"/>
                  </a:lnTo>
                  <a:lnTo>
                    <a:pt x="49300" y="72032"/>
                  </a:lnTo>
                  <a:lnTo>
                    <a:pt x="32020" y="107332"/>
                  </a:lnTo>
                  <a:lnTo>
                    <a:pt x="16846" y="142927"/>
                  </a:lnTo>
                  <a:lnTo>
                    <a:pt x="4412" y="176493"/>
                  </a:lnTo>
                  <a:lnTo>
                    <a:pt x="0" y="195916"/>
                  </a:lnTo>
                  <a:lnTo>
                    <a:pt x="685" y="212486"/>
                  </a:lnTo>
                  <a:lnTo>
                    <a:pt x="7868" y="225672"/>
                  </a:lnTo>
                  <a:lnTo>
                    <a:pt x="31883" y="247072"/>
                  </a:lnTo>
                  <a:lnTo>
                    <a:pt x="47663" y="250568"/>
                  </a:lnTo>
                  <a:lnTo>
                    <a:pt x="76514" y="248074"/>
                  </a:lnTo>
                  <a:lnTo>
                    <a:pt x="97926" y="242811"/>
                  </a:lnTo>
                  <a:lnTo>
                    <a:pt x="127831" y="225667"/>
                  </a:lnTo>
                  <a:lnTo>
                    <a:pt x="156007" y="200832"/>
                  </a:lnTo>
                  <a:lnTo>
                    <a:pt x="178995" y="172571"/>
                  </a:lnTo>
                  <a:lnTo>
                    <a:pt x="194626" y="140208"/>
                  </a:lnTo>
                  <a:lnTo>
                    <a:pt x="199169" y="110952"/>
                  </a:lnTo>
                  <a:lnTo>
                    <a:pt x="197419" y="94556"/>
                  </a:lnTo>
                  <a:lnTo>
                    <a:pt x="188179" y="71937"/>
                  </a:lnTo>
                  <a:lnTo>
                    <a:pt x="177718" y="61606"/>
                  </a:lnTo>
                  <a:lnTo>
                    <a:pt x="151599" y="48505"/>
                  </a:lnTo>
                  <a:lnTo>
                    <a:pt x="130593" y="44534"/>
                  </a:lnTo>
                  <a:lnTo>
                    <a:pt x="109288" y="47150"/>
                  </a:lnTo>
                  <a:lnTo>
                    <a:pt x="80766" y="571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SMARTInkShape-669"/>
            <p:cNvSpPr/>
            <p:nvPr/>
          </p:nvSpPr>
          <p:spPr>
            <a:xfrm>
              <a:off x="2821876" y="2271873"/>
              <a:ext cx="184392" cy="223320"/>
            </a:xfrm>
            <a:custGeom>
              <a:avLst/>
              <a:gdLst/>
              <a:ahLst/>
              <a:cxnLst/>
              <a:rect l="0" t="0" r="0" b="0"/>
              <a:pathLst>
                <a:path w="184392" h="223320">
                  <a:moveTo>
                    <a:pt x="14193" y="6983"/>
                  </a:moveTo>
                  <a:lnTo>
                    <a:pt x="14193" y="39115"/>
                  </a:lnTo>
                  <a:lnTo>
                    <a:pt x="12076" y="67304"/>
                  </a:lnTo>
                  <a:lnTo>
                    <a:pt x="8538" y="100791"/>
                  </a:lnTo>
                  <a:lnTo>
                    <a:pt x="5374" y="133732"/>
                  </a:lnTo>
                  <a:lnTo>
                    <a:pt x="1525" y="163601"/>
                  </a:lnTo>
                  <a:lnTo>
                    <a:pt x="225" y="194554"/>
                  </a:lnTo>
                  <a:lnTo>
                    <a:pt x="0" y="207110"/>
                  </a:lnTo>
                  <a:lnTo>
                    <a:pt x="762" y="209458"/>
                  </a:lnTo>
                  <a:lnTo>
                    <a:pt x="2064" y="211022"/>
                  </a:lnTo>
                  <a:lnTo>
                    <a:pt x="3726" y="212065"/>
                  </a:lnTo>
                  <a:lnTo>
                    <a:pt x="4833" y="211173"/>
                  </a:lnTo>
                  <a:lnTo>
                    <a:pt x="13352" y="182369"/>
                  </a:lnTo>
                  <a:lnTo>
                    <a:pt x="24880" y="152259"/>
                  </a:lnTo>
                  <a:lnTo>
                    <a:pt x="39143" y="117408"/>
                  </a:lnTo>
                  <a:lnTo>
                    <a:pt x="51476" y="90986"/>
                  </a:lnTo>
                  <a:lnTo>
                    <a:pt x="62778" y="65485"/>
                  </a:lnTo>
                  <a:lnTo>
                    <a:pt x="74680" y="42509"/>
                  </a:lnTo>
                  <a:lnTo>
                    <a:pt x="106074" y="10473"/>
                  </a:lnTo>
                  <a:lnTo>
                    <a:pt x="113547" y="4547"/>
                  </a:lnTo>
                  <a:lnTo>
                    <a:pt x="120910" y="1390"/>
                  </a:lnTo>
                  <a:lnTo>
                    <a:pt x="135442" y="0"/>
                  </a:lnTo>
                  <a:lnTo>
                    <a:pt x="147721" y="4144"/>
                  </a:lnTo>
                  <a:lnTo>
                    <a:pt x="153218" y="7472"/>
                  </a:lnTo>
                  <a:lnTo>
                    <a:pt x="168539" y="27324"/>
                  </a:lnTo>
                  <a:lnTo>
                    <a:pt x="175548" y="57108"/>
                  </a:lnTo>
                  <a:lnTo>
                    <a:pt x="179304" y="81648"/>
                  </a:lnTo>
                  <a:lnTo>
                    <a:pt x="182825" y="107636"/>
                  </a:lnTo>
                  <a:lnTo>
                    <a:pt x="184391" y="132416"/>
                  </a:lnTo>
                  <a:lnTo>
                    <a:pt x="181479" y="164887"/>
                  </a:lnTo>
                  <a:lnTo>
                    <a:pt x="179088" y="197806"/>
                  </a:lnTo>
                  <a:lnTo>
                    <a:pt x="178533" y="223319"/>
                  </a:lnTo>
                  <a:lnTo>
                    <a:pt x="178499" y="22129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4" name="SMARTInkShape-Group204"/>
          <p:cNvGrpSpPr/>
          <p:nvPr/>
        </p:nvGrpSpPr>
        <p:grpSpPr>
          <a:xfrm>
            <a:off x="3438253" y="1907302"/>
            <a:ext cx="2191023" cy="610913"/>
            <a:chOff x="3438253" y="1907302"/>
            <a:chExt cx="2191023" cy="610913"/>
          </a:xfrm>
        </p:grpSpPr>
        <p:sp>
          <p:nvSpPr>
            <p:cNvPr id="69" name="SMARTInkShape-670"/>
            <p:cNvSpPr/>
            <p:nvPr/>
          </p:nvSpPr>
          <p:spPr>
            <a:xfrm>
              <a:off x="3438253" y="2035687"/>
              <a:ext cx="293851" cy="482528"/>
            </a:xfrm>
            <a:custGeom>
              <a:avLst/>
              <a:gdLst/>
              <a:ahLst/>
              <a:cxnLst/>
              <a:rect l="0" t="0" r="0" b="0"/>
              <a:pathLst>
                <a:path w="293851" h="482528">
                  <a:moveTo>
                    <a:pt x="205060" y="221738"/>
                  </a:moveTo>
                  <a:lnTo>
                    <a:pt x="204266" y="214447"/>
                  </a:lnTo>
                  <a:lnTo>
                    <a:pt x="195117" y="188851"/>
                  </a:lnTo>
                  <a:lnTo>
                    <a:pt x="184474" y="174247"/>
                  </a:lnTo>
                  <a:lnTo>
                    <a:pt x="171267" y="163657"/>
                  </a:lnTo>
                  <a:lnTo>
                    <a:pt x="157762" y="162322"/>
                  </a:lnTo>
                  <a:lnTo>
                    <a:pt x="143557" y="164375"/>
                  </a:lnTo>
                  <a:lnTo>
                    <a:pt x="123737" y="174277"/>
                  </a:lnTo>
                  <a:lnTo>
                    <a:pt x="117507" y="178191"/>
                  </a:lnTo>
                  <a:lnTo>
                    <a:pt x="92927" y="210461"/>
                  </a:lnTo>
                  <a:lnTo>
                    <a:pt x="71085" y="240274"/>
                  </a:lnTo>
                  <a:lnTo>
                    <a:pt x="49736" y="274691"/>
                  </a:lnTo>
                  <a:lnTo>
                    <a:pt x="31252" y="309566"/>
                  </a:lnTo>
                  <a:lnTo>
                    <a:pt x="17745" y="340942"/>
                  </a:lnTo>
                  <a:lnTo>
                    <a:pt x="8567" y="370761"/>
                  </a:lnTo>
                  <a:lnTo>
                    <a:pt x="2636" y="399095"/>
                  </a:lnTo>
                  <a:lnTo>
                    <a:pt x="0" y="424918"/>
                  </a:lnTo>
                  <a:lnTo>
                    <a:pt x="3061" y="445390"/>
                  </a:lnTo>
                  <a:lnTo>
                    <a:pt x="10507" y="461633"/>
                  </a:lnTo>
                  <a:lnTo>
                    <a:pt x="21754" y="474143"/>
                  </a:lnTo>
                  <a:lnTo>
                    <a:pt x="36807" y="480762"/>
                  </a:lnTo>
                  <a:lnTo>
                    <a:pt x="45266" y="482527"/>
                  </a:lnTo>
                  <a:lnTo>
                    <a:pt x="63132" y="480254"/>
                  </a:lnTo>
                  <a:lnTo>
                    <a:pt x="82450" y="472365"/>
                  </a:lnTo>
                  <a:lnTo>
                    <a:pt x="104264" y="458276"/>
                  </a:lnTo>
                  <a:lnTo>
                    <a:pt x="125072" y="432964"/>
                  </a:lnTo>
                  <a:lnTo>
                    <a:pt x="145697" y="398960"/>
                  </a:lnTo>
                  <a:lnTo>
                    <a:pt x="156753" y="378780"/>
                  </a:lnTo>
                  <a:lnTo>
                    <a:pt x="168093" y="357389"/>
                  </a:lnTo>
                  <a:lnTo>
                    <a:pt x="178827" y="334397"/>
                  </a:lnTo>
                  <a:lnTo>
                    <a:pt x="189159" y="310338"/>
                  </a:lnTo>
                  <a:lnTo>
                    <a:pt x="199221" y="285567"/>
                  </a:lnTo>
                  <a:lnTo>
                    <a:pt x="208311" y="259528"/>
                  </a:lnTo>
                  <a:lnTo>
                    <a:pt x="216752" y="232644"/>
                  </a:lnTo>
                  <a:lnTo>
                    <a:pt x="224761" y="205196"/>
                  </a:lnTo>
                  <a:lnTo>
                    <a:pt x="232481" y="178960"/>
                  </a:lnTo>
                  <a:lnTo>
                    <a:pt x="240009" y="153532"/>
                  </a:lnTo>
                  <a:lnTo>
                    <a:pt x="247409" y="128642"/>
                  </a:lnTo>
                  <a:lnTo>
                    <a:pt x="253930" y="106493"/>
                  </a:lnTo>
                  <a:lnTo>
                    <a:pt x="259865" y="86170"/>
                  </a:lnTo>
                  <a:lnTo>
                    <a:pt x="269899" y="51155"/>
                  </a:lnTo>
                  <a:lnTo>
                    <a:pt x="280010" y="15972"/>
                  </a:lnTo>
                  <a:lnTo>
                    <a:pt x="285467" y="3816"/>
                  </a:lnTo>
                  <a:lnTo>
                    <a:pt x="288033" y="1050"/>
                  </a:lnTo>
                  <a:lnTo>
                    <a:pt x="290538" y="0"/>
                  </a:lnTo>
                  <a:lnTo>
                    <a:pt x="293001" y="94"/>
                  </a:lnTo>
                  <a:lnTo>
                    <a:pt x="293850" y="4125"/>
                  </a:lnTo>
                  <a:lnTo>
                    <a:pt x="291252" y="30348"/>
                  </a:lnTo>
                  <a:lnTo>
                    <a:pt x="287553" y="57566"/>
                  </a:lnTo>
                  <a:lnTo>
                    <a:pt x="281146" y="90300"/>
                  </a:lnTo>
                  <a:lnTo>
                    <a:pt x="272213" y="126015"/>
                  </a:lnTo>
                  <a:lnTo>
                    <a:pt x="266497" y="144429"/>
                  </a:lnTo>
                  <a:lnTo>
                    <a:pt x="260306" y="163055"/>
                  </a:lnTo>
                  <a:lnTo>
                    <a:pt x="253796" y="182616"/>
                  </a:lnTo>
                  <a:lnTo>
                    <a:pt x="247076" y="202800"/>
                  </a:lnTo>
                  <a:lnTo>
                    <a:pt x="240214" y="223400"/>
                  </a:lnTo>
                  <a:lnTo>
                    <a:pt x="233259" y="242690"/>
                  </a:lnTo>
                  <a:lnTo>
                    <a:pt x="226240" y="261106"/>
                  </a:lnTo>
                  <a:lnTo>
                    <a:pt x="213679" y="296385"/>
                  </a:lnTo>
                  <a:lnTo>
                    <a:pt x="205451" y="330585"/>
                  </a:lnTo>
                  <a:lnTo>
                    <a:pt x="199148" y="357956"/>
                  </a:lnTo>
                  <a:lnTo>
                    <a:pt x="193254" y="391216"/>
                  </a:lnTo>
                  <a:lnTo>
                    <a:pt x="193624" y="416945"/>
                  </a:lnTo>
                  <a:lnTo>
                    <a:pt x="195055" y="423314"/>
                  </a:lnTo>
                  <a:lnTo>
                    <a:pt x="197596" y="427559"/>
                  </a:lnTo>
                  <a:lnTo>
                    <a:pt x="200878" y="430390"/>
                  </a:lnTo>
                  <a:lnTo>
                    <a:pt x="212203" y="43605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SMARTInkShape-671"/>
            <p:cNvSpPr/>
            <p:nvPr/>
          </p:nvSpPr>
          <p:spPr>
            <a:xfrm>
              <a:off x="3759910" y="2205801"/>
              <a:ext cx="139634" cy="301656"/>
            </a:xfrm>
            <a:custGeom>
              <a:avLst/>
              <a:gdLst/>
              <a:ahLst/>
              <a:cxnLst/>
              <a:rect l="0" t="0" r="0" b="0"/>
              <a:pathLst>
                <a:path w="139634" h="301656">
                  <a:moveTo>
                    <a:pt x="61996" y="158780"/>
                  </a:moveTo>
                  <a:lnTo>
                    <a:pt x="65788" y="151195"/>
                  </a:lnTo>
                  <a:lnTo>
                    <a:pt x="71884" y="145355"/>
                  </a:lnTo>
                  <a:lnTo>
                    <a:pt x="105727" y="114739"/>
                  </a:lnTo>
                  <a:lnTo>
                    <a:pt x="129813" y="87110"/>
                  </a:lnTo>
                  <a:lnTo>
                    <a:pt x="135793" y="70835"/>
                  </a:lnTo>
                  <a:lnTo>
                    <a:pt x="139633" y="38309"/>
                  </a:lnTo>
                  <a:lnTo>
                    <a:pt x="135924" y="23481"/>
                  </a:lnTo>
                  <a:lnTo>
                    <a:pt x="132713" y="16193"/>
                  </a:lnTo>
                  <a:lnTo>
                    <a:pt x="122794" y="5979"/>
                  </a:lnTo>
                  <a:lnTo>
                    <a:pt x="116816" y="2144"/>
                  </a:lnTo>
                  <a:lnTo>
                    <a:pt x="103823" y="0"/>
                  </a:lnTo>
                  <a:lnTo>
                    <a:pt x="97025" y="539"/>
                  </a:lnTo>
                  <a:lnTo>
                    <a:pt x="68495" y="12675"/>
                  </a:lnTo>
                  <a:lnTo>
                    <a:pt x="42490" y="35145"/>
                  </a:lnTo>
                  <a:lnTo>
                    <a:pt x="19704" y="65703"/>
                  </a:lnTo>
                  <a:lnTo>
                    <a:pt x="9333" y="90425"/>
                  </a:lnTo>
                  <a:lnTo>
                    <a:pt x="2872" y="118081"/>
                  </a:lnTo>
                  <a:lnTo>
                    <a:pt x="0" y="148894"/>
                  </a:lnTo>
                  <a:lnTo>
                    <a:pt x="840" y="176876"/>
                  </a:lnTo>
                  <a:lnTo>
                    <a:pt x="5447" y="202542"/>
                  </a:lnTo>
                  <a:lnTo>
                    <a:pt x="15432" y="227178"/>
                  </a:lnTo>
                  <a:lnTo>
                    <a:pt x="34441" y="259568"/>
                  </a:lnTo>
                  <a:lnTo>
                    <a:pt x="69635" y="290872"/>
                  </a:lnTo>
                  <a:lnTo>
                    <a:pt x="83428" y="30165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SMARTInkShape-672"/>
            <p:cNvSpPr/>
            <p:nvPr/>
          </p:nvSpPr>
          <p:spPr>
            <a:xfrm>
              <a:off x="3907631" y="2443163"/>
              <a:ext cx="64295" cy="57151"/>
            </a:xfrm>
            <a:custGeom>
              <a:avLst/>
              <a:gdLst/>
              <a:ahLst/>
              <a:cxnLst/>
              <a:rect l="0" t="0" r="0" b="0"/>
              <a:pathLst>
                <a:path w="64295" h="57151">
                  <a:moveTo>
                    <a:pt x="0" y="57150"/>
                  </a:moveTo>
                  <a:lnTo>
                    <a:pt x="27723" y="38452"/>
                  </a:lnTo>
                  <a:lnTo>
                    <a:pt x="64294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SMARTInkShape-673"/>
            <p:cNvSpPr/>
            <p:nvPr/>
          </p:nvSpPr>
          <p:spPr>
            <a:xfrm>
              <a:off x="4346673" y="1907302"/>
              <a:ext cx="425353" cy="577860"/>
            </a:xfrm>
            <a:custGeom>
              <a:avLst/>
              <a:gdLst/>
              <a:ahLst/>
              <a:cxnLst/>
              <a:rect l="0" t="0" r="0" b="0"/>
              <a:pathLst>
                <a:path w="425353" h="577860">
                  <a:moveTo>
                    <a:pt x="232471" y="228679"/>
                  </a:moveTo>
                  <a:lnTo>
                    <a:pt x="232471" y="218736"/>
                  </a:lnTo>
                  <a:lnTo>
                    <a:pt x="226320" y="194887"/>
                  </a:lnTo>
                  <a:lnTo>
                    <a:pt x="219418" y="185615"/>
                  </a:lnTo>
                  <a:lnTo>
                    <a:pt x="214244" y="180920"/>
                  </a:lnTo>
                  <a:lnTo>
                    <a:pt x="202145" y="175703"/>
                  </a:lnTo>
                  <a:lnTo>
                    <a:pt x="195585" y="174311"/>
                  </a:lnTo>
                  <a:lnTo>
                    <a:pt x="177712" y="179116"/>
                  </a:lnTo>
                  <a:lnTo>
                    <a:pt x="156540" y="191570"/>
                  </a:lnTo>
                  <a:lnTo>
                    <a:pt x="121514" y="226151"/>
                  </a:lnTo>
                  <a:lnTo>
                    <a:pt x="95050" y="255601"/>
                  </a:lnTo>
                  <a:lnTo>
                    <a:pt x="71647" y="289328"/>
                  </a:lnTo>
                  <a:lnTo>
                    <a:pt x="60961" y="307212"/>
                  </a:lnTo>
                  <a:lnTo>
                    <a:pt x="50662" y="325484"/>
                  </a:lnTo>
                  <a:lnTo>
                    <a:pt x="40621" y="344016"/>
                  </a:lnTo>
                  <a:lnTo>
                    <a:pt x="30752" y="362720"/>
                  </a:lnTo>
                  <a:lnTo>
                    <a:pt x="22585" y="381540"/>
                  </a:lnTo>
                  <a:lnTo>
                    <a:pt x="15553" y="400436"/>
                  </a:lnTo>
                  <a:lnTo>
                    <a:pt x="9278" y="419384"/>
                  </a:lnTo>
                  <a:lnTo>
                    <a:pt x="2305" y="453137"/>
                  </a:lnTo>
                  <a:lnTo>
                    <a:pt x="0" y="484013"/>
                  </a:lnTo>
                  <a:lnTo>
                    <a:pt x="1621" y="513611"/>
                  </a:lnTo>
                  <a:lnTo>
                    <a:pt x="9221" y="538407"/>
                  </a:lnTo>
                  <a:lnTo>
                    <a:pt x="21330" y="558424"/>
                  </a:lnTo>
                  <a:lnTo>
                    <a:pt x="37295" y="572611"/>
                  </a:lnTo>
                  <a:lnTo>
                    <a:pt x="57090" y="577859"/>
                  </a:lnTo>
                  <a:lnTo>
                    <a:pt x="80705" y="575958"/>
                  </a:lnTo>
                  <a:lnTo>
                    <a:pt x="109721" y="567175"/>
                  </a:lnTo>
                  <a:lnTo>
                    <a:pt x="139022" y="548985"/>
                  </a:lnTo>
                  <a:lnTo>
                    <a:pt x="168713" y="521850"/>
                  </a:lnTo>
                  <a:lnTo>
                    <a:pt x="184409" y="503501"/>
                  </a:lnTo>
                  <a:lnTo>
                    <a:pt x="200430" y="483332"/>
                  </a:lnTo>
                  <a:lnTo>
                    <a:pt x="216666" y="460360"/>
                  </a:lnTo>
                  <a:lnTo>
                    <a:pt x="233047" y="435521"/>
                  </a:lnTo>
                  <a:lnTo>
                    <a:pt x="249524" y="409436"/>
                  </a:lnTo>
                  <a:lnTo>
                    <a:pt x="265271" y="381727"/>
                  </a:lnTo>
                  <a:lnTo>
                    <a:pt x="280531" y="352936"/>
                  </a:lnTo>
                  <a:lnTo>
                    <a:pt x="295467" y="323424"/>
                  </a:lnTo>
                  <a:lnTo>
                    <a:pt x="309393" y="292636"/>
                  </a:lnTo>
                  <a:lnTo>
                    <a:pt x="322646" y="260998"/>
                  </a:lnTo>
                  <a:lnTo>
                    <a:pt x="335450" y="228794"/>
                  </a:lnTo>
                  <a:lnTo>
                    <a:pt x="346368" y="198593"/>
                  </a:lnTo>
                  <a:lnTo>
                    <a:pt x="356027" y="169728"/>
                  </a:lnTo>
                  <a:lnTo>
                    <a:pt x="364848" y="141754"/>
                  </a:lnTo>
                  <a:lnTo>
                    <a:pt x="373109" y="116754"/>
                  </a:lnTo>
                  <a:lnTo>
                    <a:pt x="380999" y="93737"/>
                  </a:lnTo>
                  <a:lnTo>
                    <a:pt x="388639" y="72043"/>
                  </a:lnTo>
                  <a:lnTo>
                    <a:pt x="399245" y="39471"/>
                  </a:lnTo>
                  <a:lnTo>
                    <a:pt x="408730" y="4068"/>
                  </a:lnTo>
                  <a:lnTo>
                    <a:pt x="410027" y="0"/>
                  </a:lnTo>
                  <a:lnTo>
                    <a:pt x="410373" y="26"/>
                  </a:lnTo>
                  <a:lnTo>
                    <a:pt x="409341" y="30966"/>
                  </a:lnTo>
                  <a:lnTo>
                    <a:pt x="403419" y="61167"/>
                  </a:lnTo>
                  <a:lnTo>
                    <a:pt x="399618" y="79698"/>
                  </a:lnTo>
                  <a:lnTo>
                    <a:pt x="395496" y="99990"/>
                  </a:lnTo>
                  <a:lnTo>
                    <a:pt x="391160" y="121455"/>
                  </a:lnTo>
                  <a:lnTo>
                    <a:pt x="386683" y="144496"/>
                  </a:lnTo>
                  <a:lnTo>
                    <a:pt x="382110" y="168589"/>
                  </a:lnTo>
                  <a:lnTo>
                    <a:pt x="377474" y="193381"/>
                  </a:lnTo>
                  <a:lnTo>
                    <a:pt x="372796" y="218641"/>
                  </a:lnTo>
                  <a:lnTo>
                    <a:pt x="368090" y="244212"/>
                  </a:lnTo>
                  <a:lnTo>
                    <a:pt x="363364" y="269991"/>
                  </a:lnTo>
                  <a:lnTo>
                    <a:pt x="358627" y="295114"/>
                  </a:lnTo>
                  <a:lnTo>
                    <a:pt x="353881" y="319800"/>
                  </a:lnTo>
                  <a:lnTo>
                    <a:pt x="349130" y="344195"/>
                  </a:lnTo>
                  <a:lnTo>
                    <a:pt x="345169" y="366809"/>
                  </a:lnTo>
                  <a:lnTo>
                    <a:pt x="341734" y="388234"/>
                  </a:lnTo>
                  <a:lnTo>
                    <a:pt x="338650" y="408868"/>
                  </a:lnTo>
                  <a:lnTo>
                    <a:pt x="337341" y="444494"/>
                  </a:lnTo>
                  <a:lnTo>
                    <a:pt x="339405" y="474616"/>
                  </a:lnTo>
                  <a:lnTo>
                    <a:pt x="345823" y="508630"/>
                  </a:lnTo>
                  <a:lnTo>
                    <a:pt x="353228" y="526139"/>
                  </a:lnTo>
                  <a:lnTo>
                    <a:pt x="361812" y="535509"/>
                  </a:lnTo>
                  <a:lnTo>
                    <a:pt x="366323" y="538007"/>
                  </a:lnTo>
                  <a:lnTo>
                    <a:pt x="379802" y="538667"/>
                  </a:lnTo>
                  <a:lnTo>
                    <a:pt x="387842" y="537731"/>
                  </a:lnTo>
                  <a:lnTo>
                    <a:pt x="403125" y="530342"/>
                  </a:lnTo>
                  <a:lnTo>
                    <a:pt x="425352" y="51442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SMARTInkShape-674"/>
            <p:cNvSpPr/>
            <p:nvPr/>
          </p:nvSpPr>
          <p:spPr>
            <a:xfrm>
              <a:off x="4846439" y="2129476"/>
              <a:ext cx="782837" cy="348718"/>
            </a:xfrm>
            <a:custGeom>
              <a:avLst/>
              <a:gdLst/>
              <a:ahLst/>
              <a:cxnLst/>
              <a:rect l="0" t="0" r="0" b="0"/>
              <a:pathLst>
                <a:path w="782837" h="348718">
                  <a:moveTo>
                    <a:pt x="211336" y="92230"/>
                  </a:moveTo>
                  <a:lnTo>
                    <a:pt x="211336" y="82287"/>
                  </a:lnTo>
                  <a:lnTo>
                    <a:pt x="209219" y="77757"/>
                  </a:lnTo>
                  <a:lnTo>
                    <a:pt x="207544" y="75438"/>
                  </a:lnTo>
                  <a:lnTo>
                    <a:pt x="203267" y="61102"/>
                  </a:lnTo>
                  <a:lnTo>
                    <a:pt x="180601" y="39693"/>
                  </a:lnTo>
                  <a:lnTo>
                    <a:pt x="165397" y="33162"/>
                  </a:lnTo>
                  <a:lnTo>
                    <a:pt x="156897" y="31420"/>
                  </a:lnTo>
                  <a:lnTo>
                    <a:pt x="138987" y="35835"/>
                  </a:lnTo>
                  <a:lnTo>
                    <a:pt x="108937" y="53825"/>
                  </a:lnTo>
                  <a:lnTo>
                    <a:pt x="77015" y="83497"/>
                  </a:lnTo>
                  <a:lnTo>
                    <a:pt x="57181" y="109780"/>
                  </a:lnTo>
                  <a:lnTo>
                    <a:pt x="37783" y="139982"/>
                  </a:lnTo>
                  <a:lnTo>
                    <a:pt x="22812" y="169810"/>
                  </a:lnTo>
                  <a:lnTo>
                    <a:pt x="11660" y="198941"/>
                  </a:lnTo>
                  <a:lnTo>
                    <a:pt x="4058" y="227763"/>
                  </a:lnTo>
                  <a:lnTo>
                    <a:pt x="150" y="254332"/>
                  </a:lnTo>
                  <a:lnTo>
                    <a:pt x="0" y="278575"/>
                  </a:lnTo>
                  <a:lnTo>
                    <a:pt x="8842" y="309280"/>
                  </a:lnTo>
                  <a:lnTo>
                    <a:pt x="17093" y="326016"/>
                  </a:lnTo>
                  <a:lnTo>
                    <a:pt x="22309" y="331431"/>
                  </a:lnTo>
                  <a:lnTo>
                    <a:pt x="34455" y="337448"/>
                  </a:lnTo>
                  <a:lnTo>
                    <a:pt x="58473" y="337043"/>
                  </a:lnTo>
                  <a:lnTo>
                    <a:pt x="76457" y="327507"/>
                  </a:lnTo>
                  <a:lnTo>
                    <a:pt x="104432" y="302171"/>
                  </a:lnTo>
                  <a:lnTo>
                    <a:pt x="132830" y="267412"/>
                  </a:lnTo>
                  <a:lnTo>
                    <a:pt x="151838" y="240732"/>
                  </a:lnTo>
                  <a:lnTo>
                    <a:pt x="170869" y="213000"/>
                  </a:lnTo>
                  <a:lnTo>
                    <a:pt x="185678" y="186916"/>
                  </a:lnTo>
                  <a:lnTo>
                    <a:pt x="200823" y="152035"/>
                  </a:lnTo>
                  <a:lnTo>
                    <a:pt x="210721" y="116482"/>
                  </a:lnTo>
                  <a:lnTo>
                    <a:pt x="208946" y="119149"/>
                  </a:lnTo>
                  <a:lnTo>
                    <a:pt x="194206" y="149603"/>
                  </a:lnTo>
                  <a:lnTo>
                    <a:pt x="184917" y="176346"/>
                  </a:lnTo>
                  <a:lnTo>
                    <a:pt x="173258" y="204378"/>
                  </a:lnTo>
                  <a:lnTo>
                    <a:pt x="165217" y="232792"/>
                  </a:lnTo>
                  <a:lnTo>
                    <a:pt x="163275" y="261319"/>
                  </a:lnTo>
                  <a:lnTo>
                    <a:pt x="169328" y="295170"/>
                  </a:lnTo>
                  <a:lnTo>
                    <a:pt x="174410" y="306251"/>
                  </a:lnTo>
                  <a:lnTo>
                    <a:pt x="181960" y="313821"/>
                  </a:lnTo>
                  <a:lnTo>
                    <a:pt x="194840" y="317715"/>
                  </a:lnTo>
                  <a:lnTo>
                    <a:pt x="202720" y="318754"/>
                  </a:lnTo>
                  <a:lnTo>
                    <a:pt x="228980" y="312630"/>
                  </a:lnTo>
                  <a:lnTo>
                    <a:pt x="260661" y="293177"/>
                  </a:lnTo>
                  <a:lnTo>
                    <a:pt x="295183" y="259720"/>
                  </a:lnTo>
                  <a:lnTo>
                    <a:pt x="320833" y="233345"/>
                  </a:lnTo>
                  <a:lnTo>
                    <a:pt x="348107" y="204160"/>
                  </a:lnTo>
                  <a:lnTo>
                    <a:pt x="376104" y="170023"/>
                  </a:lnTo>
                  <a:lnTo>
                    <a:pt x="402307" y="137917"/>
                  </a:lnTo>
                  <a:lnTo>
                    <a:pt x="425593" y="107773"/>
                  </a:lnTo>
                  <a:lnTo>
                    <a:pt x="443880" y="78501"/>
                  </a:lnTo>
                  <a:lnTo>
                    <a:pt x="467563" y="42830"/>
                  </a:lnTo>
                  <a:lnTo>
                    <a:pt x="494218" y="10270"/>
                  </a:lnTo>
                  <a:lnTo>
                    <a:pt x="500573" y="4209"/>
                  </a:lnTo>
                  <a:lnTo>
                    <a:pt x="509795" y="0"/>
                  </a:lnTo>
                  <a:lnTo>
                    <a:pt x="511165" y="22758"/>
                  </a:lnTo>
                  <a:lnTo>
                    <a:pt x="511332" y="53548"/>
                  </a:lnTo>
                  <a:lnTo>
                    <a:pt x="507569" y="84650"/>
                  </a:lnTo>
                  <a:lnTo>
                    <a:pt x="503597" y="109499"/>
                  </a:lnTo>
                  <a:lnTo>
                    <a:pt x="499186" y="135624"/>
                  </a:lnTo>
                  <a:lnTo>
                    <a:pt x="494580" y="160464"/>
                  </a:lnTo>
                  <a:lnTo>
                    <a:pt x="487770" y="186850"/>
                  </a:lnTo>
                  <a:lnTo>
                    <a:pt x="479451" y="213658"/>
                  </a:lnTo>
                  <a:lnTo>
                    <a:pt x="470463" y="238803"/>
                  </a:lnTo>
                  <a:lnTo>
                    <a:pt x="461177" y="263207"/>
                  </a:lnTo>
                  <a:lnTo>
                    <a:pt x="447023" y="295025"/>
                  </a:lnTo>
                  <a:lnTo>
                    <a:pt x="428019" y="327110"/>
                  </a:lnTo>
                  <a:lnTo>
                    <a:pt x="413739" y="341564"/>
                  </a:lnTo>
                  <a:lnTo>
                    <a:pt x="404216" y="345920"/>
                  </a:lnTo>
                  <a:lnTo>
                    <a:pt x="385167" y="348717"/>
                  </a:lnTo>
                  <a:lnTo>
                    <a:pt x="377759" y="346983"/>
                  </a:lnTo>
                  <a:lnTo>
                    <a:pt x="367009" y="339427"/>
                  </a:lnTo>
                  <a:lnTo>
                    <a:pt x="348809" y="322494"/>
                  </a:lnTo>
                  <a:lnTo>
                    <a:pt x="347842" y="319453"/>
                  </a:lnTo>
                  <a:lnTo>
                    <a:pt x="347220" y="314826"/>
                  </a:lnTo>
                  <a:lnTo>
                    <a:pt x="354697" y="314024"/>
                  </a:lnTo>
                  <a:lnTo>
                    <a:pt x="384449" y="319867"/>
                  </a:lnTo>
                  <a:lnTo>
                    <a:pt x="417392" y="314937"/>
                  </a:lnTo>
                  <a:lnTo>
                    <a:pt x="445868" y="307795"/>
                  </a:lnTo>
                  <a:lnTo>
                    <a:pt x="479882" y="294390"/>
                  </a:lnTo>
                  <a:lnTo>
                    <a:pt x="506109" y="279446"/>
                  </a:lnTo>
                  <a:lnTo>
                    <a:pt x="533640" y="260104"/>
                  </a:lnTo>
                  <a:lnTo>
                    <a:pt x="561751" y="238278"/>
                  </a:lnTo>
                  <a:lnTo>
                    <a:pt x="590120" y="215349"/>
                  </a:lnTo>
                  <a:lnTo>
                    <a:pt x="625281" y="180127"/>
                  </a:lnTo>
                  <a:lnTo>
                    <a:pt x="652015" y="144556"/>
                  </a:lnTo>
                  <a:lnTo>
                    <a:pt x="671226" y="116465"/>
                  </a:lnTo>
                  <a:lnTo>
                    <a:pt x="683179" y="93061"/>
                  </a:lnTo>
                  <a:lnTo>
                    <a:pt x="684834" y="80429"/>
                  </a:lnTo>
                  <a:lnTo>
                    <a:pt x="682923" y="71110"/>
                  </a:lnTo>
                  <a:lnTo>
                    <a:pt x="681303" y="68625"/>
                  </a:lnTo>
                  <a:lnTo>
                    <a:pt x="679428" y="66968"/>
                  </a:lnTo>
                  <a:lnTo>
                    <a:pt x="675798" y="67452"/>
                  </a:lnTo>
                  <a:lnTo>
                    <a:pt x="665414" y="72222"/>
                  </a:lnTo>
                  <a:lnTo>
                    <a:pt x="644254" y="94716"/>
                  </a:lnTo>
                  <a:lnTo>
                    <a:pt x="624829" y="120660"/>
                  </a:lnTo>
                  <a:lnTo>
                    <a:pt x="604786" y="152336"/>
                  </a:lnTo>
                  <a:lnTo>
                    <a:pt x="590028" y="182976"/>
                  </a:lnTo>
                  <a:lnTo>
                    <a:pt x="584949" y="216837"/>
                  </a:lnTo>
                  <a:lnTo>
                    <a:pt x="585032" y="250418"/>
                  </a:lnTo>
                  <a:lnTo>
                    <a:pt x="594405" y="276155"/>
                  </a:lnTo>
                  <a:lnTo>
                    <a:pt x="602781" y="291450"/>
                  </a:lnTo>
                  <a:lnTo>
                    <a:pt x="616028" y="301951"/>
                  </a:lnTo>
                  <a:lnTo>
                    <a:pt x="632499" y="308471"/>
                  </a:lnTo>
                  <a:lnTo>
                    <a:pt x="650403" y="311368"/>
                  </a:lnTo>
                  <a:lnTo>
                    <a:pt x="671060" y="306306"/>
                  </a:lnTo>
                  <a:lnTo>
                    <a:pt x="694264" y="295325"/>
                  </a:lnTo>
                  <a:lnTo>
                    <a:pt x="720452" y="279861"/>
                  </a:lnTo>
                  <a:lnTo>
                    <a:pt x="745849" y="258172"/>
                  </a:lnTo>
                  <a:lnTo>
                    <a:pt x="782836" y="22081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61057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chair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2209800"/>
            <a:ext cx="3962400" cy="4292600"/>
          </a:xfrm>
        </p:spPr>
      </p:pic>
      <p:grpSp>
        <p:nvGrpSpPr>
          <p:cNvPr id="22" name="SMARTInkShape-Group205"/>
          <p:cNvGrpSpPr/>
          <p:nvPr/>
        </p:nvGrpSpPr>
        <p:grpSpPr>
          <a:xfrm>
            <a:off x="865911" y="1092994"/>
            <a:ext cx="2664521" cy="1054667"/>
            <a:chOff x="865911" y="1092994"/>
            <a:chExt cx="2664521" cy="1054667"/>
          </a:xfrm>
        </p:grpSpPr>
        <p:sp>
          <p:nvSpPr>
            <p:cNvPr id="14" name="SMARTInkShape-675"/>
            <p:cNvSpPr/>
            <p:nvPr/>
          </p:nvSpPr>
          <p:spPr>
            <a:xfrm>
              <a:off x="2865096" y="1350169"/>
              <a:ext cx="128136" cy="613595"/>
            </a:xfrm>
            <a:custGeom>
              <a:avLst/>
              <a:gdLst/>
              <a:ahLst/>
              <a:cxnLst/>
              <a:rect l="0" t="0" r="0" b="0"/>
              <a:pathLst>
                <a:path w="128136" h="613595">
                  <a:moveTo>
                    <a:pt x="63842" y="0"/>
                  </a:moveTo>
                  <a:lnTo>
                    <a:pt x="63842" y="7584"/>
                  </a:lnTo>
                  <a:lnTo>
                    <a:pt x="53229" y="38157"/>
                  </a:lnTo>
                  <a:lnTo>
                    <a:pt x="47748" y="64848"/>
                  </a:lnTo>
                  <a:lnTo>
                    <a:pt x="40549" y="97348"/>
                  </a:lnTo>
                  <a:lnTo>
                    <a:pt x="36407" y="114905"/>
                  </a:lnTo>
                  <a:lnTo>
                    <a:pt x="32058" y="135341"/>
                  </a:lnTo>
                  <a:lnTo>
                    <a:pt x="27571" y="157696"/>
                  </a:lnTo>
                  <a:lnTo>
                    <a:pt x="22992" y="181331"/>
                  </a:lnTo>
                  <a:lnTo>
                    <a:pt x="19146" y="205818"/>
                  </a:lnTo>
                  <a:lnTo>
                    <a:pt x="15788" y="230875"/>
                  </a:lnTo>
                  <a:lnTo>
                    <a:pt x="12756" y="256310"/>
                  </a:lnTo>
                  <a:lnTo>
                    <a:pt x="9941" y="282792"/>
                  </a:lnTo>
                  <a:lnTo>
                    <a:pt x="7270" y="309972"/>
                  </a:lnTo>
                  <a:lnTo>
                    <a:pt x="4696" y="337617"/>
                  </a:lnTo>
                  <a:lnTo>
                    <a:pt x="2980" y="363984"/>
                  </a:lnTo>
                  <a:lnTo>
                    <a:pt x="1836" y="389500"/>
                  </a:lnTo>
                  <a:lnTo>
                    <a:pt x="1073" y="414448"/>
                  </a:lnTo>
                  <a:lnTo>
                    <a:pt x="565" y="438223"/>
                  </a:lnTo>
                  <a:lnTo>
                    <a:pt x="226" y="461218"/>
                  </a:lnTo>
                  <a:lnTo>
                    <a:pt x="0" y="483691"/>
                  </a:lnTo>
                  <a:lnTo>
                    <a:pt x="643" y="504229"/>
                  </a:lnTo>
                  <a:lnTo>
                    <a:pt x="1865" y="523478"/>
                  </a:lnTo>
                  <a:lnTo>
                    <a:pt x="6928" y="557300"/>
                  </a:lnTo>
                  <a:lnTo>
                    <a:pt x="17115" y="582916"/>
                  </a:lnTo>
                  <a:lnTo>
                    <a:pt x="31697" y="600651"/>
                  </a:lnTo>
                  <a:lnTo>
                    <a:pt x="40031" y="607603"/>
                  </a:lnTo>
                  <a:lnTo>
                    <a:pt x="57757" y="613210"/>
                  </a:lnTo>
                  <a:lnTo>
                    <a:pt x="66929" y="613594"/>
                  </a:lnTo>
                  <a:lnTo>
                    <a:pt x="102592" y="602758"/>
                  </a:lnTo>
                  <a:lnTo>
                    <a:pt x="128135" y="59293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676"/>
            <p:cNvSpPr/>
            <p:nvPr/>
          </p:nvSpPr>
          <p:spPr>
            <a:xfrm>
              <a:off x="2660391" y="1428750"/>
              <a:ext cx="161391" cy="555939"/>
            </a:xfrm>
            <a:custGeom>
              <a:avLst/>
              <a:gdLst/>
              <a:ahLst/>
              <a:cxnLst/>
              <a:rect l="0" t="0" r="0" b="0"/>
              <a:pathLst>
                <a:path w="161391" h="555939">
                  <a:moveTo>
                    <a:pt x="118528" y="0"/>
                  </a:moveTo>
                  <a:lnTo>
                    <a:pt x="118528" y="3792"/>
                  </a:lnTo>
                  <a:lnTo>
                    <a:pt x="116411" y="7771"/>
                  </a:lnTo>
                  <a:lnTo>
                    <a:pt x="114735" y="9943"/>
                  </a:lnTo>
                  <a:lnTo>
                    <a:pt x="106343" y="37036"/>
                  </a:lnTo>
                  <a:lnTo>
                    <a:pt x="98601" y="70858"/>
                  </a:lnTo>
                  <a:lnTo>
                    <a:pt x="90886" y="102665"/>
                  </a:lnTo>
                  <a:lnTo>
                    <a:pt x="85813" y="120831"/>
                  </a:lnTo>
                  <a:lnTo>
                    <a:pt x="80049" y="140085"/>
                  </a:lnTo>
                  <a:lnTo>
                    <a:pt x="73825" y="160065"/>
                  </a:lnTo>
                  <a:lnTo>
                    <a:pt x="68089" y="181323"/>
                  </a:lnTo>
                  <a:lnTo>
                    <a:pt x="62677" y="203432"/>
                  </a:lnTo>
                  <a:lnTo>
                    <a:pt x="57481" y="226109"/>
                  </a:lnTo>
                  <a:lnTo>
                    <a:pt x="51636" y="249958"/>
                  </a:lnTo>
                  <a:lnTo>
                    <a:pt x="45358" y="274589"/>
                  </a:lnTo>
                  <a:lnTo>
                    <a:pt x="38792" y="299740"/>
                  </a:lnTo>
                  <a:lnTo>
                    <a:pt x="32827" y="324446"/>
                  </a:lnTo>
                  <a:lnTo>
                    <a:pt x="27263" y="348853"/>
                  </a:lnTo>
                  <a:lnTo>
                    <a:pt x="21966" y="373063"/>
                  </a:lnTo>
                  <a:lnTo>
                    <a:pt x="16847" y="396346"/>
                  </a:lnTo>
                  <a:lnTo>
                    <a:pt x="11847" y="419012"/>
                  </a:lnTo>
                  <a:lnTo>
                    <a:pt x="6926" y="441266"/>
                  </a:lnTo>
                  <a:lnTo>
                    <a:pt x="3645" y="460865"/>
                  </a:lnTo>
                  <a:lnTo>
                    <a:pt x="0" y="495341"/>
                  </a:lnTo>
                  <a:lnTo>
                    <a:pt x="497" y="522306"/>
                  </a:lnTo>
                  <a:lnTo>
                    <a:pt x="4157" y="542492"/>
                  </a:lnTo>
                  <a:lnTo>
                    <a:pt x="11076" y="554110"/>
                  </a:lnTo>
                  <a:lnTo>
                    <a:pt x="16730" y="555938"/>
                  </a:lnTo>
                  <a:lnTo>
                    <a:pt x="31480" y="553736"/>
                  </a:lnTo>
                  <a:lnTo>
                    <a:pt x="61427" y="532193"/>
                  </a:lnTo>
                  <a:lnTo>
                    <a:pt x="83889" y="501114"/>
                  </a:lnTo>
                  <a:lnTo>
                    <a:pt x="95435" y="481713"/>
                  </a:lnTo>
                  <a:lnTo>
                    <a:pt x="107895" y="458461"/>
                  </a:lnTo>
                  <a:lnTo>
                    <a:pt x="120964" y="432641"/>
                  </a:lnTo>
                  <a:lnTo>
                    <a:pt x="134440" y="405108"/>
                  </a:lnTo>
                  <a:lnTo>
                    <a:pt x="161390" y="35004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677"/>
            <p:cNvSpPr/>
            <p:nvPr/>
          </p:nvSpPr>
          <p:spPr>
            <a:xfrm>
              <a:off x="2614613" y="1407319"/>
              <a:ext cx="28576" cy="28489"/>
            </a:xfrm>
            <a:custGeom>
              <a:avLst/>
              <a:gdLst/>
              <a:ahLst/>
              <a:cxnLst/>
              <a:rect l="0" t="0" r="0" b="0"/>
              <a:pathLst>
                <a:path w="28576" h="28489">
                  <a:moveTo>
                    <a:pt x="0" y="21431"/>
                  </a:moveTo>
                  <a:lnTo>
                    <a:pt x="6150" y="27582"/>
                  </a:lnTo>
                  <a:lnTo>
                    <a:pt x="13207" y="28488"/>
                  </a:lnTo>
                  <a:lnTo>
                    <a:pt x="24135" y="18624"/>
                  </a:lnTo>
                  <a:lnTo>
                    <a:pt x="26602" y="11981"/>
                  </a:lnTo>
                  <a:lnTo>
                    <a:pt x="28575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678"/>
            <p:cNvSpPr/>
            <p:nvPr/>
          </p:nvSpPr>
          <p:spPr>
            <a:xfrm>
              <a:off x="3078708" y="1571625"/>
              <a:ext cx="451724" cy="372603"/>
            </a:xfrm>
            <a:custGeom>
              <a:avLst/>
              <a:gdLst/>
              <a:ahLst/>
              <a:cxnLst/>
              <a:rect l="0" t="0" r="0" b="0"/>
              <a:pathLst>
                <a:path w="451724" h="372603">
                  <a:moveTo>
                    <a:pt x="207417" y="28575"/>
                  </a:moveTo>
                  <a:lnTo>
                    <a:pt x="207417" y="24783"/>
                  </a:lnTo>
                  <a:lnTo>
                    <a:pt x="205300" y="20804"/>
                  </a:lnTo>
                  <a:lnTo>
                    <a:pt x="203625" y="18632"/>
                  </a:lnTo>
                  <a:lnTo>
                    <a:pt x="199646" y="16218"/>
                  </a:lnTo>
                  <a:lnTo>
                    <a:pt x="197474" y="15575"/>
                  </a:lnTo>
                  <a:lnTo>
                    <a:pt x="190827" y="16976"/>
                  </a:lnTo>
                  <a:lnTo>
                    <a:pt x="173926" y="26461"/>
                  </a:lnTo>
                  <a:lnTo>
                    <a:pt x="139771" y="54792"/>
                  </a:lnTo>
                  <a:lnTo>
                    <a:pt x="119144" y="78856"/>
                  </a:lnTo>
                  <a:lnTo>
                    <a:pt x="96747" y="108072"/>
                  </a:lnTo>
                  <a:lnTo>
                    <a:pt x="73564" y="139578"/>
                  </a:lnTo>
                  <a:lnTo>
                    <a:pt x="52147" y="172101"/>
                  </a:lnTo>
                  <a:lnTo>
                    <a:pt x="33633" y="205077"/>
                  </a:lnTo>
                  <a:lnTo>
                    <a:pt x="20113" y="238254"/>
                  </a:lnTo>
                  <a:lnTo>
                    <a:pt x="8812" y="269403"/>
                  </a:lnTo>
                  <a:lnTo>
                    <a:pt x="880" y="297535"/>
                  </a:lnTo>
                  <a:lnTo>
                    <a:pt x="0" y="320621"/>
                  </a:lnTo>
                  <a:lnTo>
                    <a:pt x="7759" y="347676"/>
                  </a:lnTo>
                  <a:lnTo>
                    <a:pt x="17874" y="359046"/>
                  </a:lnTo>
                  <a:lnTo>
                    <a:pt x="23905" y="363189"/>
                  </a:lnTo>
                  <a:lnTo>
                    <a:pt x="31101" y="364363"/>
                  </a:lnTo>
                  <a:lnTo>
                    <a:pt x="47562" y="361435"/>
                  </a:lnTo>
                  <a:lnTo>
                    <a:pt x="78473" y="343277"/>
                  </a:lnTo>
                  <a:lnTo>
                    <a:pt x="112767" y="310203"/>
                  </a:lnTo>
                  <a:lnTo>
                    <a:pt x="136246" y="283918"/>
                  </a:lnTo>
                  <a:lnTo>
                    <a:pt x="159911" y="255567"/>
                  </a:lnTo>
                  <a:lnTo>
                    <a:pt x="183657" y="224446"/>
                  </a:lnTo>
                  <a:lnTo>
                    <a:pt x="205324" y="196327"/>
                  </a:lnTo>
                  <a:lnTo>
                    <a:pt x="223949" y="171394"/>
                  </a:lnTo>
                  <a:lnTo>
                    <a:pt x="242566" y="140301"/>
                  </a:lnTo>
                  <a:lnTo>
                    <a:pt x="260924" y="105470"/>
                  </a:lnTo>
                  <a:lnTo>
                    <a:pt x="262948" y="102438"/>
                  </a:lnTo>
                  <a:lnTo>
                    <a:pt x="262694" y="102423"/>
                  </a:lnTo>
                  <a:lnTo>
                    <a:pt x="260295" y="104523"/>
                  </a:lnTo>
                  <a:lnTo>
                    <a:pt x="254482" y="113961"/>
                  </a:lnTo>
                  <a:lnTo>
                    <a:pt x="245407" y="142779"/>
                  </a:lnTo>
                  <a:lnTo>
                    <a:pt x="239134" y="171333"/>
                  </a:lnTo>
                  <a:lnTo>
                    <a:pt x="237388" y="196004"/>
                  </a:lnTo>
                  <a:lnTo>
                    <a:pt x="236613" y="220728"/>
                  </a:lnTo>
                  <a:lnTo>
                    <a:pt x="236268" y="244945"/>
                  </a:lnTo>
                  <a:lnTo>
                    <a:pt x="236114" y="268937"/>
                  </a:lnTo>
                  <a:lnTo>
                    <a:pt x="240280" y="292830"/>
                  </a:lnTo>
                  <a:lnTo>
                    <a:pt x="248216" y="315090"/>
                  </a:lnTo>
                  <a:lnTo>
                    <a:pt x="272714" y="348784"/>
                  </a:lnTo>
                  <a:lnTo>
                    <a:pt x="279523" y="356347"/>
                  </a:lnTo>
                  <a:lnTo>
                    <a:pt x="297673" y="366868"/>
                  </a:lnTo>
                  <a:lnTo>
                    <a:pt x="318968" y="372602"/>
                  </a:lnTo>
                  <a:lnTo>
                    <a:pt x="341662" y="372505"/>
                  </a:lnTo>
                  <a:lnTo>
                    <a:pt x="376751" y="360403"/>
                  </a:lnTo>
                  <a:lnTo>
                    <a:pt x="408491" y="330359"/>
                  </a:lnTo>
                  <a:lnTo>
                    <a:pt x="426165" y="300549"/>
                  </a:lnTo>
                  <a:lnTo>
                    <a:pt x="440369" y="265340"/>
                  </a:lnTo>
                  <a:lnTo>
                    <a:pt x="445269" y="245950"/>
                  </a:lnTo>
                  <a:lnTo>
                    <a:pt x="449329" y="225879"/>
                  </a:lnTo>
                  <a:lnTo>
                    <a:pt x="451241" y="204561"/>
                  </a:lnTo>
                  <a:lnTo>
                    <a:pt x="451723" y="182411"/>
                  </a:lnTo>
                  <a:lnTo>
                    <a:pt x="451250" y="159707"/>
                  </a:lnTo>
                  <a:lnTo>
                    <a:pt x="447760" y="138222"/>
                  </a:lnTo>
                  <a:lnTo>
                    <a:pt x="442258" y="117548"/>
                  </a:lnTo>
                  <a:lnTo>
                    <a:pt x="435415" y="97415"/>
                  </a:lnTo>
                  <a:lnTo>
                    <a:pt x="426885" y="77644"/>
                  </a:lnTo>
                  <a:lnTo>
                    <a:pt x="417229" y="58112"/>
                  </a:lnTo>
                  <a:lnTo>
                    <a:pt x="399885" y="25828"/>
                  </a:lnTo>
                  <a:lnTo>
                    <a:pt x="386011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679"/>
            <p:cNvSpPr/>
            <p:nvPr/>
          </p:nvSpPr>
          <p:spPr>
            <a:xfrm>
              <a:off x="2423755" y="1628775"/>
              <a:ext cx="269440" cy="411463"/>
            </a:xfrm>
            <a:custGeom>
              <a:avLst/>
              <a:gdLst/>
              <a:ahLst/>
              <a:cxnLst/>
              <a:rect l="0" t="0" r="0" b="0"/>
              <a:pathLst>
                <a:path w="269440" h="411463">
                  <a:moveTo>
                    <a:pt x="76558" y="0"/>
                  </a:moveTo>
                  <a:lnTo>
                    <a:pt x="76558" y="13736"/>
                  </a:lnTo>
                  <a:lnTo>
                    <a:pt x="68973" y="38113"/>
                  </a:lnTo>
                  <a:lnTo>
                    <a:pt x="63132" y="63506"/>
                  </a:lnTo>
                  <a:lnTo>
                    <a:pt x="56303" y="94900"/>
                  </a:lnTo>
                  <a:lnTo>
                    <a:pt x="51148" y="113273"/>
                  </a:lnTo>
                  <a:lnTo>
                    <a:pt x="45331" y="132665"/>
                  </a:lnTo>
                  <a:lnTo>
                    <a:pt x="39865" y="152737"/>
                  </a:lnTo>
                  <a:lnTo>
                    <a:pt x="34633" y="173262"/>
                  </a:lnTo>
                  <a:lnTo>
                    <a:pt x="29558" y="194090"/>
                  </a:lnTo>
                  <a:lnTo>
                    <a:pt x="24587" y="214324"/>
                  </a:lnTo>
                  <a:lnTo>
                    <a:pt x="19685" y="234164"/>
                  </a:lnTo>
                  <a:lnTo>
                    <a:pt x="14830" y="253741"/>
                  </a:lnTo>
                  <a:lnTo>
                    <a:pt x="10800" y="272348"/>
                  </a:lnTo>
                  <a:lnTo>
                    <a:pt x="4205" y="307839"/>
                  </a:lnTo>
                  <a:lnTo>
                    <a:pt x="744" y="337901"/>
                  </a:lnTo>
                  <a:lnTo>
                    <a:pt x="0" y="363697"/>
                  </a:lnTo>
                  <a:lnTo>
                    <a:pt x="2315" y="385745"/>
                  </a:lnTo>
                  <a:lnTo>
                    <a:pt x="5631" y="393688"/>
                  </a:lnTo>
                  <a:lnTo>
                    <a:pt x="15666" y="404631"/>
                  </a:lnTo>
                  <a:lnTo>
                    <a:pt x="28063" y="410023"/>
                  </a:lnTo>
                  <a:lnTo>
                    <a:pt x="34703" y="411462"/>
                  </a:lnTo>
                  <a:lnTo>
                    <a:pt x="63009" y="405901"/>
                  </a:lnTo>
                  <a:lnTo>
                    <a:pt x="96532" y="379029"/>
                  </a:lnTo>
                  <a:lnTo>
                    <a:pt x="124064" y="345728"/>
                  </a:lnTo>
                  <a:lnTo>
                    <a:pt x="139185" y="325736"/>
                  </a:lnTo>
                  <a:lnTo>
                    <a:pt x="154822" y="302088"/>
                  </a:lnTo>
                  <a:lnTo>
                    <a:pt x="170802" y="276005"/>
                  </a:lnTo>
                  <a:lnTo>
                    <a:pt x="187012" y="248297"/>
                  </a:lnTo>
                  <a:lnTo>
                    <a:pt x="203375" y="218713"/>
                  </a:lnTo>
                  <a:lnTo>
                    <a:pt x="219840" y="187877"/>
                  </a:lnTo>
                  <a:lnTo>
                    <a:pt x="236373" y="156208"/>
                  </a:lnTo>
                  <a:lnTo>
                    <a:pt x="269439" y="9286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680"/>
            <p:cNvSpPr/>
            <p:nvPr/>
          </p:nvSpPr>
          <p:spPr>
            <a:xfrm>
              <a:off x="2034345" y="1593056"/>
              <a:ext cx="323094" cy="457217"/>
            </a:xfrm>
            <a:custGeom>
              <a:avLst/>
              <a:gdLst/>
              <a:ahLst/>
              <a:cxnLst/>
              <a:rect l="0" t="0" r="0" b="0"/>
              <a:pathLst>
                <a:path w="323094" h="457217">
                  <a:moveTo>
                    <a:pt x="323093" y="0"/>
                  </a:moveTo>
                  <a:lnTo>
                    <a:pt x="304411" y="794"/>
                  </a:lnTo>
                  <a:lnTo>
                    <a:pt x="275129" y="5655"/>
                  </a:lnTo>
                  <a:lnTo>
                    <a:pt x="243000" y="10936"/>
                  </a:lnTo>
                  <a:lnTo>
                    <a:pt x="219233" y="17561"/>
                  </a:lnTo>
                  <a:lnTo>
                    <a:pt x="192795" y="23151"/>
                  </a:lnTo>
                  <a:lnTo>
                    <a:pt x="163053" y="32514"/>
                  </a:lnTo>
                  <a:lnTo>
                    <a:pt x="132108" y="43820"/>
                  </a:lnTo>
                  <a:lnTo>
                    <a:pt x="102479" y="54136"/>
                  </a:lnTo>
                  <a:lnTo>
                    <a:pt x="77669" y="64013"/>
                  </a:lnTo>
                  <a:lnTo>
                    <a:pt x="45851" y="80615"/>
                  </a:lnTo>
                  <a:lnTo>
                    <a:pt x="14241" y="103766"/>
                  </a:lnTo>
                  <a:lnTo>
                    <a:pt x="1570" y="118764"/>
                  </a:lnTo>
                  <a:lnTo>
                    <a:pt x="0" y="124420"/>
                  </a:lnTo>
                  <a:lnTo>
                    <a:pt x="373" y="137054"/>
                  </a:lnTo>
                  <a:lnTo>
                    <a:pt x="2378" y="142169"/>
                  </a:lnTo>
                  <a:lnTo>
                    <a:pt x="8838" y="149970"/>
                  </a:lnTo>
                  <a:lnTo>
                    <a:pt x="19117" y="153966"/>
                  </a:lnTo>
                  <a:lnTo>
                    <a:pt x="48912" y="160324"/>
                  </a:lnTo>
                  <a:lnTo>
                    <a:pt x="79841" y="163126"/>
                  </a:lnTo>
                  <a:lnTo>
                    <a:pt x="114140" y="163957"/>
                  </a:lnTo>
                  <a:lnTo>
                    <a:pt x="139737" y="166268"/>
                  </a:lnTo>
                  <a:lnTo>
                    <a:pt x="166195" y="170734"/>
                  </a:lnTo>
                  <a:lnTo>
                    <a:pt x="191183" y="178011"/>
                  </a:lnTo>
                  <a:lnTo>
                    <a:pt x="223771" y="191033"/>
                  </a:lnTo>
                  <a:lnTo>
                    <a:pt x="247994" y="212962"/>
                  </a:lnTo>
                  <a:lnTo>
                    <a:pt x="271459" y="243081"/>
                  </a:lnTo>
                  <a:lnTo>
                    <a:pt x="287180" y="274988"/>
                  </a:lnTo>
                  <a:lnTo>
                    <a:pt x="290992" y="309807"/>
                  </a:lnTo>
                  <a:lnTo>
                    <a:pt x="286601" y="344861"/>
                  </a:lnTo>
                  <a:lnTo>
                    <a:pt x="276711" y="376315"/>
                  </a:lnTo>
                  <a:lnTo>
                    <a:pt x="260145" y="401937"/>
                  </a:lnTo>
                  <a:lnTo>
                    <a:pt x="237966" y="423114"/>
                  </a:lnTo>
                  <a:lnTo>
                    <a:pt x="209588" y="440463"/>
                  </a:lnTo>
                  <a:lnTo>
                    <a:pt x="180571" y="451878"/>
                  </a:lnTo>
                  <a:lnTo>
                    <a:pt x="151006" y="457216"/>
                  </a:lnTo>
                  <a:lnTo>
                    <a:pt x="119345" y="454297"/>
                  </a:lnTo>
                  <a:lnTo>
                    <a:pt x="88869" y="447708"/>
                  </a:lnTo>
                  <a:lnTo>
                    <a:pt x="61831" y="437900"/>
                  </a:lnTo>
                  <a:lnTo>
                    <a:pt x="41876" y="422958"/>
                  </a:lnTo>
                  <a:lnTo>
                    <a:pt x="21047" y="396695"/>
                  </a:lnTo>
                  <a:lnTo>
                    <a:pt x="12406" y="372598"/>
                  </a:lnTo>
                  <a:lnTo>
                    <a:pt x="14618" y="355570"/>
                  </a:lnTo>
                  <a:lnTo>
                    <a:pt x="23055" y="32861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681"/>
            <p:cNvSpPr/>
            <p:nvPr/>
          </p:nvSpPr>
          <p:spPr>
            <a:xfrm>
              <a:off x="1134402" y="1573988"/>
              <a:ext cx="558668" cy="489818"/>
            </a:xfrm>
            <a:custGeom>
              <a:avLst/>
              <a:gdLst/>
              <a:ahLst/>
              <a:cxnLst/>
              <a:rect l="0" t="0" r="0" b="0"/>
              <a:pathLst>
                <a:path w="558668" h="489818">
                  <a:moveTo>
                    <a:pt x="272917" y="126225"/>
                  </a:moveTo>
                  <a:lnTo>
                    <a:pt x="276709" y="98754"/>
                  </a:lnTo>
                  <a:lnTo>
                    <a:pt x="278605" y="63589"/>
                  </a:lnTo>
                  <a:lnTo>
                    <a:pt x="272159" y="28186"/>
                  </a:lnTo>
                  <a:lnTo>
                    <a:pt x="267024" y="14389"/>
                  </a:lnTo>
                  <a:lnTo>
                    <a:pt x="259450" y="5612"/>
                  </a:lnTo>
                  <a:lnTo>
                    <a:pt x="250792" y="1181"/>
                  </a:lnTo>
                  <a:lnTo>
                    <a:pt x="246261" y="0"/>
                  </a:lnTo>
                  <a:lnTo>
                    <a:pt x="228506" y="2129"/>
                  </a:lnTo>
                  <a:lnTo>
                    <a:pt x="204372" y="19165"/>
                  </a:lnTo>
                  <a:lnTo>
                    <a:pt x="173320" y="48113"/>
                  </a:lnTo>
                  <a:lnTo>
                    <a:pt x="150600" y="74575"/>
                  </a:lnTo>
                  <a:lnTo>
                    <a:pt x="127272" y="105650"/>
                  </a:lnTo>
                  <a:lnTo>
                    <a:pt x="103676" y="140628"/>
                  </a:lnTo>
                  <a:lnTo>
                    <a:pt x="92620" y="159640"/>
                  </a:lnTo>
                  <a:lnTo>
                    <a:pt x="82075" y="179457"/>
                  </a:lnTo>
                  <a:lnTo>
                    <a:pt x="71870" y="199813"/>
                  </a:lnTo>
                  <a:lnTo>
                    <a:pt x="61892" y="219734"/>
                  </a:lnTo>
                  <a:lnTo>
                    <a:pt x="52065" y="239364"/>
                  </a:lnTo>
                  <a:lnTo>
                    <a:pt x="42338" y="258801"/>
                  </a:lnTo>
                  <a:lnTo>
                    <a:pt x="33473" y="278109"/>
                  </a:lnTo>
                  <a:lnTo>
                    <a:pt x="25181" y="297331"/>
                  </a:lnTo>
                  <a:lnTo>
                    <a:pt x="17272" y="316495"/>
                  </a:lnTo>
                  <a:lnTo>
                    <a:pt x="11206" y="334828"/>
                  </a:lnTo>
                  <a:lnTo>
                    <a:pt x="2349" y="370014"/>
                  </a:lnTo>
                  <a:lnTo>
                    <a:pt x="0" y="399940"/>
                  </a:lnTo>
                  <a:lnTo>
                    <a:pt x="2395" y="425676"/>
                  </a:lnTo>
                  <a:lnTo>
                    <a:pt x="8752" y="447697"/>
                  </a:lnTo>
                  <a:lnTo>
                    <a:pt x="21102" y="465951"/>
                  </a:lnTo>
                  <a:lnTo>
                    <a:pt x="37968" y="480414"/>
                  </a:lnTo>
                  <a:lnTo>
                    <a:pt x="58693" y="489488"/>
                  </a:lnTo>
                  <a:lnTo>
                    <a:pt x="83250" y="489817"/>
                  </a:lnTo>
                  <a:lnTo>
                    <a:pt x="110039" y="482290"/>
                  </a:lnTo>
                  <a:lnTo>
                    <a:pt x="137821" y="465715"/>
                  </a:lnTo>
                  <a:lnTo>
                    <a:pt x="166043" y="438770"/>
                  </a:lnTo>
                  <a:lnTo>
                    <a:pt x="194461" y="403246"/>
                  </a:lnTo>
                  <a:lnTo>
                    <a:pt x="208707" y="381549"/>
                  </a:lnTo>
                  <a:lnTo>
                    <a:pt x="222966" y="358354"/>
                  </a:lnTo>
                  <a:lnTo>
                    <a:pt x="235648" y="334159"/>
                  </a:lnTo>
                  <a:lnTo>
                    <a:pt x="247277" y="309297"/>
                  </a:lnTo>
                  <a:lnTo>
                    <a:pt x="258205" y="283992"/>
                  </a:lnTo>
                  <a:lnTo>
                    <a:pt x="267871" y="259184"/>
                  </a:lnTo>
                  <a:lnTo>
                    <a:pt x="276697" y="234708"/>
                  </a:lnTo>
                  <a:lnTo>
                    <a:pt x="284962" y="210453"/>
                  </a:lnTo>
                  <a:lnTo>
                    <a:pt x="292853" y="188727"/>
                  </a:lnTo>
                  <a:lnTo>
                    <a:pt x="300495" y="168686"/>
                  </a:lnTo>
                  <a:lnTo>
                    <a:pt x="313749" y="133190"/>
                  </a:lnTo>
                  <a:lnTo>
                    <a:pt x="322285" y="104185"/>
                  </a:lnTo>
                  <a:lnTo>
                    <a:pt x="324492" y="86531"/>
                  </a:lnTo>
                  <a:lnTo>
                    <a:pt x="323620" y="78421"/>
                  </a:lnTo>
                  <a:lnTo>
                    <a:pt x="323388" y="78480"/>
                  </a:lnTo>
                  <a:lnTo>
                    <a:pt x="323233" y="80107"/>
                  </a:lnTo>
                  <a:lnTo>
                    <a:pt x="311578" y="107119"/>
                  </a:lnTo>
                  <a:lnTo>
                    <a:pt x="303064" y="130433"/>
                  </a:lnTo>
                  <a:lnTo>
                    <a:pt x="296105" y="160903"/>
                  </a:lnTo>
                  <a:lnTo>
                    <a:pt x="289573" y="196406"/>
                  </a:lnTo>
                  <a:lnTo>
                    <a:pt x="285608" y="215875"/>
                  </a:lnTo>
                  <a:lnTo>
                    <a:pt x="281378" y="235997"/>
                  </a:lnTo>
                  <a:lnTo>
                    <a:pt x="278557" y="256556"/>
                  </a:lnTo>
                  <a:lnTo>
                    <a:pt x="276677" y="277406"/>
                  </a:lnTo>
                  <a:lnTo>
                    <a:pt x="275424" y="298450"/>
                  </a:lnTo>
                  <a:lnTo>
                    <a:pt x="275382" y="318829"/>
                  </a:lnTo>
                  <a:lnTo>
                    <a:pt x="276148" y="338765"/>
                  </a:lnTo>
                  <a:lnTo>
                    <a:pt x="277452" y="358405"/>
                  </a:lnTo>
                  <a:lnTo>
                    <a:pt x="283134" y="392929"/>
                  </a:lnTo>
                  <a:lnTo>
                    <a:pt x="292539" y="423353"/>
                  </a:lnTo>
                  <a:lnTo>
                    <a:pt x="307302" y="450105"/>
                  </a:lnTo>
                  <a:lnTo>
                    <a:pt x="326564" y="468873"/>
                  </a:lnTo>
                  <a:lnTo>
                    <a:pt x="337256" y="476101"/>
                  </a:lnTo>
                  <a:lnTo>
                    <a:pt x="359721" y="482015"/>
                  </a:lnTo>
                  <a:lnTo>
                    <a:pt x="384521" y="480410"/>
                  </a:lnTo>
                  <a:lnTo>
                    <a:pt x="414065" y="471759"/>
                  </a:lnTo>
                  <a:lnTo>
                    <a:pt x="447832" y="451510"/>
                  </a:lnTo>
                  <a:lnTo>
                    <a:pt x="465727" y="438331"/>
                  </a:lnTo>
                  <a:lnTo>
                    <a:pt x="484007" y="423196"/>
                  </a:lnTo>
                  <a:lnTo>
                    <a:pt x="502544" y="406755"/>
                  </a:lnTo>
                  <a:lnTo>
                    <a:pt x="533723" y="377905"/>
                  </a:lnTo>
                  <a:lnTo>
                    <a:pt x="558667" y="35482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682"/>
            <p:cNvSpPr/>
            <p:nvPr/>
          </p:nvSpPr>
          <p:spPr>
            <a:xfrm>
              <a:off x="865911" y="1092994"/>
              <a:ext cx="127071" cy="1054667"/>
            </a:xfrm>
            <a:custGeom>
              <a:avLst/>
              <a:gdLst/>
              <a:ahLst/>
              <a:cxnLst/>
              <a:rect l="0" t="0" r="0" b="0"/>
              <a:pathLst>
                <a:path w="127071" h="1054667">
                  <a:moveTo>
                    <a:pt x="127070" y="0"/>
                  </a:moveTo>
                  <a:lnTo>
                    <a:pt x="126277" y="26781"/>
                  </a:lnTo>
                  <a:lnTo>
                    <a:pt x="123278" y="58734"/>
                  </a:lnTo>
                  <a:lnTo>
                    <a:pt x="121367" y="80431"/>
                  </a:lnTo>
                  <a:lnTo>
                    <a:pt x="119299" y="105214"/>
                  </a:lnTo>
                  <a:lnTo>
                    <a:pt x="117127" y="132055"/>
                  </a:lnTo>
                  <a:lnTo>
                    <a:pt x="114091" y="163443"/>
                  </a:lnTo>
                  <a:lnTo>
                    <a:pt x="110480" y="197862"/>
                  </a:lnTo>
                  <a:lnTo>
                    <a:pt x="106485" y="234302"/>
                  </a:lnTo>
                  <a:lnTo>
                    <a:pt x="102234" y="272882"/>
                  </a:lnTo>
                  <a:lnTo>
                    <a:pt x="97813" y="312890"/>
                  </a:lnTo>
                  <a:lnTo>
                    <a:pt x="93278" y="353850"/>
                  </a:lnTo>
                  <a:lnTo>
                    <a:pt x="88667" y="395443"/>
                  </a:lnTo>
                  <a:lnTo>
                    <a:pt x="84006" y="437460"/>
                  </a:lnTo>
                  <a:lnTo>
                    <a:pt x="79311" y="479759"/>
                  </a:lnTo>
                  <a:lnTo>
                    <a:pt x="74593" y="521451"/>
                  </a:lnTo>
                  <a:lnTo>
                    <a:pt x="69860" y="562741"/>
                  </a:lnTo>
                  <a:lnTo>
                    <a:pt x="65118" y="603760"/>
                  </a:lnTo>
                  <a:lnTo>
                    <a:pt x="59575" y="643013"/>
                  </a:lnTo>
                  <a:lnTo>
                    <a:pt x="53498" y="681088"/>
                  </a:lnTo>
                  <a:lnTo>
                    <a:pt x="47066" y="718377"/>
                  </a:lnTo>
                  <a:lnTo>
                    <a:pt x="41984" y="751968"/>
                  </a:lnTo>
                  <a:lnTo>
                    <a:pt x="37802" y="783093"/>
                  </a:lnTo>
                  <a:lnTo>
                    <a:pt x="34221" y="812575"/>
                  </a:lnTo>
                  <a:lnTo>
                    <a:pt x="30246" y="840166"/>
                  </a:lnTo>
                  <a:lnTo>
                    <a:pt x="26008" y="866498"/>
                  </a:lnTo>
                  <a:lnTo>
                    <a:pt x="21595" y="891990"/>
                  </a:lnTo>
                  <a:lnTo>
                    <a:pt x="17860" y="914541"/>
                  </a:lnTo>
                  <a:lnTo>
                    <a:pt x="14576" y="935132"/>
                  </a:lnTo>
                  <a:lnTo>
                    <a:pt x="11593" y="954415"/>
                  </a:lnTo>
                  <a:lnTo>
                    <a:pt x="6161" y="986424"/>
                  </a:lnTo>
                  <a:lnTo>
                    <a:pt x="1896" y="1012292"/>
                  </a:lnTo>
                  <a:lnTo>
                    <a:pt x="0" y="1031726"/>
                  </a:lnTo>
                  <a:lnTo>
                    <a:pt x="1081" y="1038655"/>
                  </a:lnTo>
                  <a:lnTo>
                    <a:pt x="6517" y="1048470"/>
                  </a:lnTo>
                  <a:lnTo>
                    <a:pt x="14224" y="1053362"/>
                  </a:lnTo>
                  <a:lnTo>
                    <a:pt x="18502" y="1054666"/>
                  </a:lnTo>
                  <a:lnTo>
                    <a:pt x="27489" y="1053999"/>
                  </a:lnTo>
                  <a:lnTo>
                    <a:pt x="32108" y="1052709"/>
                  </a:lnTo>
                  <a:lnTo>
                    <a:pt x="62777" y="10287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SMARTInkShape-Group206"/>
          <p:cNvGrpSpPr/>
          <p:nvPr/>
        </p:nvGrpSpPr>
        <p:grpSpPr>
          <a:xfrm>
            <a:off x="2314575" y="2257425"/>
            <a:ext cx="321470" cy="1157289"/>
            <a:chOff x="2314575" y="2257425"/>
            <a:chExt cx="321470" cy="1157289"/>
          </a:xfrm>
        </p:grpSpPr>
        <p:sp>
          <p:nvSpPr>
            <p:cNvPr id="23" name="SMARTInkShape-683"/>
            <p:cNvSpPr/>
            <p:nvPr/>
          </p:nvSpPr>
          <p:spPr>
            <a:xfrm>
              <a:off x="2350367" y="2257425"/>
              <a:ext cx="249959" cy="1157289"/>
            </a:xfrm>
            <a:custGeom>
              <a:avLst/>
              <a:gdLst/>
              <a:ahLst/>
              <a:cxnLst/>
              <a:rect l="0" t="0" r="0" b="0"/>
              <a:pathLst>
                <a:path w="249959" h="1157289">
                  <a:moveTo>
                    <a:pt x="249958" y="0"/>
                  </a:moveTo>
                  <a:lnTo>
                    <a:pt x="242667" y="31691"/>
                  </a:lnTo>
                  <a:lnTo>
                    <a:pt x="232430" y="64885"/>
                  </a:lnTo>
                  <a:lnTo>
                    <a:pt x="226366" y="86913"/>
                  </a:lnTo>
                  <a:lnTo>
                    <a:pt x="219943" y="111917"/>
                  </a:lnTo>
                  <a:lnTo>
                    <a:pt x="213279" y="138905"/>
                  </a:lnTo>
                  <a:lnTo>
                    <a:pt x="204868" y="171185"/>
                  </a:lnTo>
                  <a:lnTo>
                    <a:pt x="195292" y="206992"/>
                  </a:lnTo>
                  <a:lnTo>
                    <a:pt x="184939" y="245151"/>
                  </a:lnTo>
                  <a:lnTo>
                    <a:pt x="174068" y="286465"/>
                  </a:lnTo>
                  <a:lnTo>
                    <a:pt x="162852" y="329883"/>
                  </a:lnTo>
                  <a:lnTo>
                    <a:pt x="151406" y="374703"/>
                  </a:lnTo>
                  <a:lnTo>
                    <a:pt x="139807" y="422046"/>
                  </a:lnTo>
                  <a:lnTo>
                    <a:pt x="128105" y="471070"/>
                  </a:lnTo>
                  <a:lnTo>
                    <a:pt x="116335" y="521215"/>
                  </a:lnTo>
                  <a:lnTo>
                    <a:pt x="104520" y="571315"/>
                  </a:lnTo>
                  <a:lnTo>
                    <a:pt x="92674" y="621383"/>
                  </a:lnTo>
                  <a:lnTo>
                    <a:pt x="80808" y="671430"/>
                  </a:lnTo>
                  <a:lnTo>
                    <a:pt x="69723" y="719876"/>
                  </a:lnTo>
                  <a:lnTo>
                    <a:pt x="59157" y="767255"/>
                  </a:lnTo>
                  <a:lnTo>
                    <a:pt x="48939" y="813922"/>
                  </a:lnTo>
                  <a:lnTo>
                    <a:pt x="39745" y="856146"/>
                  </a:lnTo>
                  <a:lnTo>
                    <a:pt x="31235" y="895408"/>
                  </a:lnTo>
                  <a:lnTo>
                    <a:pt x="23180" y="932695"/>
                  </a:lnTo>
                  <a:lnTo>
                    <a:pt x="16223" y="965490"/>
                  </a:lnTo>
                  <a:lnTo>
                    <a:pt x="9997" y="995292"/>
                  </a:lnTo>
                  <a:lnTo>
                    <a:pt x="4259" y="1023096"/>
                  </a:lnTo>
                  <a:lnTo>
                    <a:pt x="1227" y="1046395"/>
                  </a:lnTo>
                  <a:lnTo>
                    <a:pt x="0" y="1066691"/>
                  </a:lnTo>
                  <a:lnTo>
                    <a:pt x="753" y="1100353"/>
                  </a:lnTo>
                  <a:lnTo>
                    <a:pt x="3734" y="1125898"/>
                  </a:lnTo>
                  <a:lnTo>
                    <a:pt x="8021" y="1134774"/>
                  </a:lnTo>
                  <a:lnTo>
                    <a:pt x="35646" y="115728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684"/>
            <p:cNvSpPr/>
            <p:nvPr/>
          </p:nvSpPr>
          <p:spPr>
            <a:xfrm>
              <a:off x="2314575" y="2307431"/>
              <a:ext cx="321470" cy="293734"/>
            </a:xfrm>
            <a:custGeom>
              <a:avLst/>
              <a:gdLst/>
              <a:ahLst/>
              <a:cxnLst/>
              <a:rect l="0" t="0" r="0" b="0"/>
              <a:pathLst>
                <a:path w="321470" h="293734">
                  <a:moveTo>
                    <a:pt x="0" y="0"/>
                  </a:moveTo>
                  <a:lnTo>
                    <a:pt x="9943" y="27471"/>
                  </a:lnTo>
                  <a:lnTo>
                    <a:pt x="20585" y="61056"/>
                  </a:lnTo>
                  <a:lnTo>
                    <a:pt x="31374" y="89578"/>
                  </a:lnTo>
                  <a:lnTo>
                    <a:pt x="44900" y="120775"/>
                  </a:lnTo>
                  <a:lnTo>
                    <a:pt x="61495" y="153161"/>
                  </a:lnTo>
                  <a:lnTo>
                    <a:pt x="81571" y="186076"/>
                  </a:lnTo>
                  <a:lnTo>
                    <a:pt x="103722" y="217638"/>
                  </a:lnTo>
                  <a:lnTo>
                    <a:pt x="126797" y="244895"/>
                  </a:lnTo>
                  <a:lnTo>
                    <a:pt x="162100" y="278760"/>
                  </a:lnTo>
                  <a:lnTo>
                    <a:pt x="185815" y="290581"/>
                  </a:lnTo>
                  <a:lnTo>
                    <a:pt x="197695" y="293733"/>
                  </a:lnTo>
                  <a:lnTo>
                    <a:pt x="219363" y="290886"/>
                  </a:lnTo>
                  <a:lnTo>
                    <a:pt x="229585" y="286793"/>
                  </a:lnTo>
                  <a:lnTo>
                    <a:pt x="259143" y="258278"/>
                  </a:lnTo>
                  <a:lnTo>
                    <a:pt x="276306" y="224592"/>
                  </a:lnTo>
                  <a:lnTo>
                    <a:pt x="284216" y="204497"/>
                  </a:lnTo>
                  <a:lnTo>
                    <a:pt x="291871" y="181575"/>
                  </a:lnTo>
                  <a:lnTo>
                    <a:pt x="299356" y="156769"/>
                  </a:lnTo>
                  <a:lnTo>
                    <a:pt x="306727" y="130707"/>
                  </a:lnTo>
                  <a:lnTo>
                    <a:pt x="321469" y="7858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58776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homework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2133600"/>
            <a:ext cx="4953000" cy="4470292"/>
          </a:xfrm>
        </p:spPr>
      </p:pic>
      <p:grpSp>
        <p:nvGrpSpPr>
          <p:cNvPr id="16" name="SMARTInkShape-Group207"/>
          <p:cNvGrpSpPr/>
          <p:nvPr/>
        </p:nvGrpSpPr>
        <p:grpSpPr>
          <a:xfrm>
            <a:off x="1094110" y="1028700"/>
            <a:ext cx="956147" cy="1283744"/>
            <a:chOff x="1094110" y="1028700"/>
            <a:chExt cx="956147" cy="1283744"/>
          </a:xfrm>
        </p:grpSpPr>
        <p:sp>
          <p:nvSpPr>
            <p:cNvPr id="14" name="SMARTInkShape-685"/>
            <p:cNvSpPr/>
            <p:nvPr/>
          </p:nvSpPr>
          <p:spPr>
            <a:xfrm>
              <a:off x="1094110" y="1028700"/>
              <a:ext cx="41747" cy="1283744"/>
            </a:xfrm>
            <a:custGeom>
              <a:avLst/>
              <a:gdLst/>
              <a:ahLst/>
              <a:cxnLst/>
              <a:rect l="0" t="0" r="0" b="0"/>
              <a:pathLst>
                <a:path w="41747" h="1283744">
                  <a:moveTo>
                    <a:pt x="27459" y="0"/>
                  </a:moveTo>
                  <a:lnTo>
                    <a:pt x="26665" y="25194"/>
                  </a:lnTo>
                  <a:lnTo>
                    <a:pt x="23666" y="51149"/>
                  </a:lnTo>
                  <a:lnTo>
                    <a:pt x="22549" y="69025"/>
                  </a:lnTo>
                  <a:lnTo>
                    <a:pt x="21805" y="89673"/>
                  </a:lnTo>
                  <a:lnTo>
                    <a:pt x="21308" y="112169"/>
                  </a:lnTo>
                  <a:lnTo>
                    <a:pt x="20977" y="136692"/>
                  </a:lnTo>
                  <a:lnTo>
                    <a:pt x="20756" y="162566"/>
                  </a:lnTo>
                  <a:lnTo>
                    <a:pt x="20609" y="189340"/>
                  </a:lnTo>
                  <a:lnTo>
                    <a:pt x="21305" y="219095"/>
                  </a:lnTo>
                  <a:lnTo>
                    <a:pt x="22562" y="250838"/>
                  </a:lnTo>
                  <a:lnTo>
                    <a:pt x="24195" y="283907"/>
                  </a:lnTo>
                  <a:lnTo>
                    <a:pt x="25283" y="317859"/>
                  </a:lnTo>
                  <a:lnTo>
                    <a:pt x="26008" y="352400"/>
                  </a:lnTo>
                  <a:lnTo>
                    <a:pt x="26492" y="387333"/>
                  </a:lnTo>
                  <a:lnTo>
                    <a:pt x="27608" y="423322"/>
                  </a:lnTo>
                  <a:lnTo>
                    <a:pt x="29146" y="460015"/>
                  </a:lnTo>
                  <a:lnTo>
                    <a:pt x="30965" y="497176"/>
                  </a:lnTo>
                  <a:lnTo>
                    <a:pt x="32177" y="535445"/>
                  </a:lnTo>
                  <a:lnTo>
                    <a:pt x="32986" y="574451"/>
                  </a:lnTo>
                  <a:lnTo>
                    <a:pt x="33525" y="613948"/>
                  </a:lnTo>
                  <a:lnTo>
                    <a:pt x="33884" y="653774"/>
                  </a:lnTo>
                  <a:lnTo>
                    <a:pt x="34123" y="693818"/>
                  </a:lnTo>
                  <a:lnTo>
                    <a:pt x="34283" y="734008"/>
                  </a:lnTo>
                  <a:lnTo>
                    <a:pt x="34390" y="772707"/>
                  </a:lnTo>
                  <a:lnTo>
                    <a:pt x="34461" y="810413"/>
                  </a:lnTo>
                  <a:lnTo>
                    <a:pt x="34508" y="847457"/>
                  </a:lnTo>
                  <a:lnTo>
                    <a:pt x="33746" y="883265"/>
                  </a:lnTo>
                  <a:lnTo>
                    <a:pt x="32444" y="918250"/>
                  </a:lnTo>
                  <a:lnTo>
                    <a:pt x="30782" y="952685"/>
                  </a:lnTo>
                  <a:lnTo>
                    <a:pt x="28881" y="985167"/>
                  </a:lnTo>
                  <a:lnTo>
                    <a:pt x="26819" y="1016347"/>
                  </a:lnTo>
                  <a:lnTo>
                    <a:pt x="24651" y="1046658"/>
                  </a:lnTo>
                  <a:lnTo>
                    <a:pt x="22412" y="1075597"/>
                  </a:lnTo>
                  <a:lnTo>
                    <a:pt x="20125" y="1103621"/>
                  </a:lnTo>
                  <a:lnTo>
                    <a:pt x="17807" y="1131035"/>
                  </a:lnTo>
                  <a:lnTo>
                    <a:pt x="15468" y="1154867"/>
                  </a:lnTo>
                  <a:lnTo>
                    <a:pt x="13115" y="1176311"/>
                  </a:lnTo>
                  <a:lnTo>
                    <a:pt x="10753" y="1196164"/>
                  </a:lnTo>
                  <a:lnTo>
                    <a:pt x="8127" y="1228805"/>
                  </a:lnTo>
                  <a:lnTo>
                    <a:pt x="6167" y="1254954"/>
                  </a:lnTo>
                  <a:lnTo>
                    <a:pt x="558" y="1282678"/>
                  </a:lnTo>
                  <a:lnTo>
                    <a:pt x="0" y="1283743"/>
                  </a:lnTo>
                  <a:lnTo>
                    <a:pt x="8925" y="1248274"/>
                  </a:lnTo>
                  <a:lnTo>
                    <a:pt x="13401" y="1222597"/>
                  </a:lnTo>
                  <a:lnTo>
                    <a:pt x="19623" y="1192664"/>
                  </a:lnTo>
                  <a:lnTo>
                    <a:pt x="30326" y="1160839"/>
                  </a:lnTo>
                  <a:lnTo>
                    <a:pt x="41746" y="112871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686"/>
            <p:cNvSpPr/>
            <p:nvPr/>
          </p:nvSpPr>
          <p:spPr>
            <a:xfrm>
              <a:off x="1402953" y="1328194"/>
              <a:ext cx="647304" cy="828598"/>
            </a:xfrm>
            <a:custGeom>
              <a:avLst/>
              <a:gdLst/>
              <a:ahLst/>
              <a:cxnLst/>
              <a:rect l="0" t="0" r="0" b="0"/>
              <a:pathLst>
                <a:path w="647304" h="828598">
                  <a:moveTo>
                    <a:pt x="311547" y="372019"/>
                  </a:moveTo>
                  <a:lnTo>
                    <a:pt x="311547" y="344473"/>
                  </a:lnTo>
                  <a:lnTo>
                    <a:pt x="310753" y="321676"/>
                  </a:lnTo>
                  <a:lnTo>
                    <a:pt x="307755" y="290377"/>
                  </a:lnTo>
                  <a:lnTo>
                    <a:pt x="301659" y="255300"/>
                  </a:lnTo>
                  <a:lnTo>
                    <a:pt x="297811" y="237056"/>
                  </a:lnTo>
                  <a:lnTo>
                    <a:pt x="293659" y="217750"/>
                  </a:lnTo>
                  <a:lnTo>
                    <a:pt x="289303" y="197735"/>
                  </a:lnTo>
                  <a:lnTo>
                    <a:pt x="284811" y="177248"/>
                  </a:lnTo>
                  <a:lnTo>
                    <a:pt x="279436" y="158034"/>
                  </a:lnTo>
                  <a:lnTo>
                    <a:pt x="273471" y="139669"/>
                  </a:lnTo>
                  <a:lnTo>
                    <a:pt x="260493" y="106033"/>
                  </a:lnTo>
                  <a:lnTo>
                    <a:pt x="246788" y="77855"/>
                  </a:lnTo>
                  <a:lnTo>
                    <a:pt x="230642" y="52102"/>
                  </a:lnTo>
                  <a:lnTo>
                    <a:pt x="205819" y="21641"/>
                  </a:lnTo>
                  <a:lnTo>
                    <a:pt x="189944" y="9126"/>
                  </a:lnTo>
                  <a:lnTo>
                    <a:pt x="172305" y="918"/>
                  </a:lnTo>
                  <a:lnTo>
                    <a:pt x="163951" y="0"/>
                  </a:lnTo>
                  <a:lnTo>
                    <a:pt x="148317" y="3212"/>
                  </a:lnTo>
                  <a:lnTo>
                    <a:pt x="118544" y="25323"/>
                  </a:lnTo>
                  <a:lnTo>
                    <a:pt x="100355" y="50186"/>
                  </a:lnTo>
                  <a:lnTo>
                    <a:pt x="83540" y="82932"/>
                  </a:lnTo>
                  <a:lnTo>
                    <a:pt x="74611" y="103888"/>
                  </a:lnTo>
                  <a:lnTo>
                    <a:pt x="65484" y="126590"/>
                  </a:lnTo>
                  <a:lnTo>
                    <a:pt x="57017" y="152043"/>
                  </a:lnTo>
                  <a:lnTo>
                    <a:pt x="48992" y="179331"/>
                  </a:lnTo>
                  <a:lnTo>
                    <a:pt x="41260" y="207841"/>
                  </a:lnTo>
                  <a:lnTo>
                    <a:pt x="34518" y="237961"/>
                  </a:lnTo>
                  <a:lnTo>
                    <a:pt x="28436" y="269153"/>
                  </a:lnTo>
                  <a:lnTo>
                    <a:pt x="22794" y="301060"/>
                  </a:lnTo>
                  <a:lnTo>
                    <a:pt x="17445" y="333444"/>
                  </a:lnTo>
                  <a:lnTo>
                    <a:pt x="12292" y="366146"/>
                  </a:lnTo>
                  <a:lnTo>
                    <a:pt x="7268" y="399060"/>
                  </a:lnTo>
                  <a:lnTo>
                    <a:pt x="3920" y="431321"/>
                  </a:lnTo>
                  <a:lnTo>
                    <a:pt x="1687" y="463147"/>
                  </a:lnTo>
                  <a:lnTo>
                    <a:pt x="199" y="494683"/>
                  </a:lnTo>
                  <a:lnTo>
                    <a:pt x="0" y="524439"/>
                  </a:lnTo>
                  <a:lnTo>
                    <a:pt x="662" y="553007"/>
                  </a:lnTo>
                  <a:lnTo>
                    <a:pt x="1896" y="580784"/>
                  </a:lnTo>
                  <a:lnTo>
                    <a:pt x="4307" y="606445"/>
                  </a:lnTo>
                  <a:lnTo>
                    <a:pt x="7502" y="630697"/>
                  </a:lnTo>
                  <a:lnTo>
                    <a:pt x="11219" y="654008"/>
                  </a:lnTo>
                  <a:lnTo>
                    <a:pt x="15284" y="675105"/>
                  </a:lnTo>
                  <a:lnTo>
                    <a:pt x="19582" y="694727"/>
                  </a:lnTo>
                  <a:lnTo>
                    <a:pt x="24035" y="713363"/>
                  </a:lnTo>
                  <a:lnTo>
                    <a:pt x="35333" y="746771"/>
                  </a:lnTo>
                  <a:lnTo>
                    <a:pt x="48291" y="775906"/>
                  </a:lnTo>
                  <a:lnTo>
                    <a:pt x="69768" y="808572"/>
                  </a:lnTo>
                  <a:lnTo>
                    <a:pt x="86879" y="822952"/>
                  </a:lnTo>
                  <a:lnTo>
                    <a:pt x="105068" y="828286"/>
                  </a:lnTo>
                  <a:lnTo>
                    <a:pt x="114363" y="828597"/>
                  </a:lnTo>
                  <a:lnTo>
                    <a:pt x="133158" y="822592"/>
                  </a:lnTo>
                  <a:lnTo>
                    <a:pt x="152888" y="809605"/>
                  </a:lnTo>
                  <a:lnTo>
                    <a:pt x="174886" y="787957"/>
                  </a:lnTo>
                  <a:lnTo>
                    <a:pt x="195775" y="756112"/>
                  </a:lnTo>
                  <a:lnTo>
                    <a:pt x="205791" y="737618"/>
                  </a:lnTo>
                  <a:lnTo>
                    <a:pt x="216437" y="717351"/>
                  </a:lnTo>
                  <a:lnTo>
                    <a:pt x="227503" y="695903"/>
                  </a:lnTo>
                  <a:lnTo>
                    <a:pt x="238849" y="673667"/>
                  </a:lnTo>
                  <a:lnTo>
                    <a:pt x="249588" y="649317"/>
                  </a:lnTo>
                  <a:lnTo>
                    <a:pt x="259922" y="623559"/>
                  </a:lnTo>
                  <a:lnTo>
                    <a:pt x="269987" y="596862"/>
                  </a:lnTo>
                  <a:lnTo>
                    <a:pt x="279078" y="571127"/>
                  </a:lnTo>
                  <a:lnTo>
                    <a:pt x="287519" y="546032"/>
                  </a:lnTo>
                  <a:lnTo>
                    <a:pt x="295529" y="521365"/>
                  </a:lnTo>
                  <a:lnTo>
                    <a:pt x="302456" y="497777"/>
                  </a:lnTo>
                  <a:lnTo>
                    <a:pt x="308661" y="474907"/>
                  </a:lnTo>
                  <a:lnTo>
                    <a:pt x="314386" y="452517"/>
                  </a:lnTo>
                  <a:lnTo>
                    <a:pt x="318996" y="431241"/>
                  </a:lnTo>
                  <a:lnTo>
                    <a:pt x="322863" y="410706"/>
                  </a:lnTo>
                  <a:lnTo>
                    <a:pt x="326235" y="390667"/>
                  </a:lnTo>
                  <a:lnTo>
                    <a:pt x="329276" y="371750"/>
                  </a:lnTo>
                  <a:lnTo>
                    <a:pt x="332098" y="353584"/>
                  </a:lnTo>
                  <a:lnTo>
                    <a:pt x="335762" y="319375"/>
                  </a:lnTo>
                  <a:lnTo>
                    <a:pt x="334745" y="288296"/>
                  </a:lnTo>
                  <a:lnTo>
                    <a:pt x="333763" y="262842"/>
                  </a:lnTo>
                  <a:lnTo>
                    <a:pt x="333211" y="230662"/>
                  </a:lnTo>
                  <a:lnTo>
                    <a:pt x="330931" y="205252"/>
                  </a:lnTo>
                  <a:lnTo>
                    <a:pt x="325228" y="189785"/>
                  </a:lnTo>
                  <a:lnTo>
                    <a:pt x="320802" y="183870"/>
                  </a:lnTo>
                  <a:lnTo>
                    <a:pt x="316190" y="181241"/>
                  </a:lnTo>
                  <a:lnTo>
                    <a:pt x="313848" y="182127"/>
                  </a:lnTo>
                  <a:lnTo>
                    <a:pt x="309130" y="187345"/>
                  </a:lnTo>
                  <a:lnTo>
                    <a:pt x="305804" y="206793"/>
                  </a:lnTo>
                  <a:lnTo>
                    <a:pt x="307142" y="232175"/>
                  </a:lnTo>
                  <a:lnTo>
                    <a:pt x="309589" y="266209"/>
                  </a:lnTo>
                  <a:lnTo>
                    <a:pt x="310242" y="286398"/>
                  </a:lnTo>
                  <a:lnTo>
                    <a:pt x="310677" y="307794"/>
                  </a:lnTo>
                  <a:lnTo>
                    <a:pt x="312554" y="332377"/>
                  </a:lnTo>
                  <a:lnTo>
                    <a:pt x="315394" y="359085"/>
                  </a:lnTo>
                  <a:lnTo>
                    <a:pt x="318874" y="387209"/>
                  </a:lnTo>
                  <a:lnTo>
                    <a:pt x="323575" y="416276"/>
                  </a:lnTo>
                  <a:lnTo>
                    <a:pt x="329091" y="445974"/>
                  </a:lnTo>
                  <a:lnTo>
                    <a:pt x="335149" y="476091"/>
                  </a:lnTo>
                  <a:lnTo>
                    <a:pt x="340776" y="505694"/>
                  </a:lnTo>
                  <a:lnTo>
                    <a:pt x="346114" y="534954"/>
                  </a:lnTo>
                  <a:lnTo>
                    <a:pt x="351260" y="563986"/>
                  </a:lnTo>
                  <a:lnTo>
                    <a:pt x="357073" y="592072"/>
                  </a:lnTo>
                  <a:lnTo>
                    <a:pt x="363329" y="619527"/>
                  </a:lnTo>
                  <a:lnTo>
                    <a:pt x="369880" y="646562"/>
                  </a:lnTo>
                  <a:lnTo>
                    <a:pt x="377424" y="670935"/>
                  </a:lnTo>
                  <a:lnTo>
                    <a:pt x="385627" y="693534"/>
                  </a:lnTo>
                  <a:lnTo>
                    <a:pt x="394271" y="714949"/>
                  </a:lnTo>
                  <a:lnTo>
                    <a:pt x="403209" y="733989"/>
                  </a:lnTo>
                  <a:lnTo>
                    <a:pt x="421607" y="767844"/>
                  </a:lnTo>
                  <a:lnTo>
                    <a:pt x="442483" y="794533"/>
                  </a:lnTo>
                  <a:lnTo>
                    <a:pt x="464991" y="814597"/>
                  </a:lnTo>
                  <a:lnTo>
                    <a:pt x="488223" y="826159"/>
                  </a:lnTo>
                  <a:lnTo>
                    <a:pt x="513895" y="827594"/>
                  </a:lnTo>
                  <a:lnTo>
                    <a:pt x="527408" y="825754"/>
                  </a:lnTo>
                  <a:lnTo>
                    <a:pt x="555123" y="813127"/>
                  </a:lnTo>
                  <a:lnTo>
                    <a:pt x="584109" y="792698"/>
                  </a:lnTo>
                  <a:lnTo>
                    <a:pt x="615513" y="765097"/>
                  </a:lnTo>
                  <a:lnTo>
                    <a:pt x="647303" y="7363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SMARTInkShape-Group208"/>
          <p:cNvGrpSpPr/>
          <p:nvPr/>
        </p:nvGrpSpPr>
        <p:grpSpPr>
          <a:xfrm>
            <a:off x="2278856" y="957263"/>
            <a:ext cx="3043239" cy="1256073"/>
            <a:chOff x="2278856" y="957263"/>
            <a:chExt cx="3043239" cy="1256073"/>
          </a:xfrm>
        </p:grpSpPr>
        <p:sp>
          <p:nvSpPr>
            <p:cNvPr id="17" name="SMARTInkShape-687"/>
            <p:cNvSpPr/>
            <p:nvPr/>
          </p:nvSpPr>
          <p:spPr>
            <a:xfrm>
              <a:off x="2925115" y="1487943"/>
              <a:ext cx="661049" cy="698696"/>
            </a:xfrm>
            <a:custGeom>
              <a:avLst/>
              <a:gdLst/>
              <a:ahLst/>
              <a:cxnLst/>
              <a:rect l="0" t="0" r="0" b="0"/>
              <a:pathLst>
                <a:path w="661049" h="698696">
                  <a:moveTo>
                    <a:pt x="425304" y="119401"/>
                  </a:moveTo>
                  <a:lnTo>
                    <a:pt x="425304" y="115608"/>
                  </a:lnTo>
                  <a:lnTo>
                    <a:pt x="415361" y="85080"/>
                  </a:lnTo>
                  <a:lnTo>
                    <a:pt x="400468" y="54589"/>
                  </a:lnTo>
                  <a:lnTo>
                    <a:pt x="385313" y="29642"/>
                  </a:lnTo>
                  <a:lnTo>
                    <a:pt x="369959" y="17066"/>
                  </a:lnTo>
                  <a:lnTo>
                    <a:pt x="339673" y="4854"/>
                  </a:lnTo>
                  <a:lnTo>
                    <a:pt x="305563" y="0"/>
                  </a:lnTo>
                  <a:lnTo>
                    <a:pt x="280011" y="3099"/>
                  </a:lnTo>
                  <a:lnTo>
                    <a:pt x="251985" y="12148"/>
                  </a:lnTo>
                  <a:lnTo>
                    <a:pt x="221009" y="29400"/>
                  </a:lnTo>
                  <a:lnTo>
                    <a:pt x="192954" y="56646"/>
                  </a:lnTo>
                  <a:lnTo>
                    <a:pt x="166462" y="91510"/>
                  </a:lnTo>
                  <a:lnTo>
                    <a:pt x="152730" y="111919"/>
                  </a:lnTo>
                  <a:lnTo>
                    <a:pt x="138813" y="133463"/>
                  </a:lnTo>
                  <a:lnTo>
                    <a:pt x="125566" y="157351"/>
                  </a:lnTo>
                  <a:lnTo>
                    <a:pt x="112766" y="182801"/>
                  </a:lnTo>
                  <a:lnTo>
                    <a:pt x="100264" y="209292"/>
                  </a:lnTo>
                  <a:lnTo>
                    <a:pt x="87961" y="236478"/>
                  </a:lnTo>
                  <a:lnTo>
                    <a:pt x="75790" y="264128"/>
                  </a:lnTo>
                  <a:lnTo>
                    <a:pt x="63707" y="292085"/>
                  </a:lnTo>
                  <a:lnTo>
                    <a:pt x="52477" y="320249"/>
                  </a:lnTo>
                  <a:lnTo>
                    <a:pt x="41815" y="348549"/>
                  </a:lnTo>
                  <a:lnTo>
                    <a:pt x="31532" y="376941"/>
                  </a:lnTo>
                  <a:lnTo>
                    <a:pt x="23089" y="404601"/>
                  </a:lnTo>
                  <a:lnTo>
                    <a:pt x="15873" y="431772"/>
                  </a:lnTo>
                  <a:lnTo>
                    <a:pt x="9475" y="458617"/>
                  </a:lnTo>
                  <a:lnTo>
                    <a:pt x="5210" y="483657"/>
                  </a:lnTo>
                  <a:lnTo>
                    <a:pt x="2366" y="507495"/>
                  </a:lnTo>
                  <a:lnTo>
                    <a:pt x="470" y="530530"/>
                  </a:lnTo>
                  <a:lnTo>
                    <a:pt x="0" y="552237"/>
                  </a:lnTo>
                  <a:lnTo>
                    <a:pt x="480" y="573058"/>
                  </a:lnTo>
                  <a:lnTo>
                    <a:pt x="1594" y="593289"/>
                  </a:lnTo>
                  <a:lnTo>
                    <a:pt x="7066" y="626351"/>
                  </a:lnTo>
                  <a:lnTo>
                    <a:pt x="15583" y="653481"/>
                  </a:lnTo>
                  <a:lnTo>
                    <a:pt x="27305" y="676122"/>
                  </a:lnTo>
                  <a:lnTo>
                    <a:pt x="44687" y="690418"/>
                  </a:lnTo>
                  <a:lnTo>
                    <a:pt x="54878" y="695341"/>
                  </a:lnTo>
                  <a:lnTo>
                    <a:pt x="78901" y="698695"/>
                  </a:lnTo>
                  <a:lnTo>
                    <a:pt x="91975" y="698478"/>
                  </a:lnTo>
                  <a:lnTo>
                    <a:pt x="119201" y="689771"/>
                  </a:lnTo>
                  <a:lnTo>
                    <a:pt x="147177" y="672936"/>
                  </a:lnTo>
                  <a:lnTo>
                    <a:pt x="175486" y="646933"/>
                  </a:lnTo>
                  <a:lnTo>
                    <a:pt x="190496" y="629839"/>
                  </a:lnTo>
                  <a:lnTo>
                    <a:pt x="206059" y="610505"/>
                  </a:lnTo>
                  <a:lnTo>
                    <a:pt x="221991" y="589679"/>
                  </a:lnTo>
                  <a:lnTo>
                    <a:pt x="236580" y="566270"/>
                  </a:lnTo>
                  <a:lnTo>
                    <a:pt x="250276" y="541138"/>
                  </a:lnTo>
                  <a:lnTo>
                    <a:pt x="263375" y="514859"/>
                  </a:lnTo>
                  <a:lnTo>
                    <a:pt x="276076" y="488608"/>
                  </a:lnTo>
                  <a:lnTo>
                    <a:pt x="288512" y="462377"/>
                  </a:lnTo>
                  <a:lnTo>
                    <a:pt x="300772" y="436158"/>
                  </a:lnTo>
                  <a:lnTo>
                    <a:pt x="312914" y="410741"/>
                  </a:lnTo>
                  <a:lnTo>
                    <a:pt x="324977" y="385859"/>
                  </a:lnTo>
                  <a:lnTo>
                    <a:pt x="336988" y="361333"/>
                  </a:lnTo>
                  <a:lnTo>
                    <a:pt x="347377" y="337839"/>
                  </a:lnTo>
                  <a:lnTo>
                    <a:pt x="356684" y="315032"/>
                  </a:lnTo>
                  <a:lnTo>
                    <a:pt x="365269" y="292684"/>
                  </a:lnTo>
                  <a:lnTo>
                    <a:pt x="372581" y="273023"/>
                  </a:lnTo>
                  <a:lnTo>
                    <a:pt x="384938" y="238477"/>
                  </a:lnTo>
                  <a:lnTo>
                    <a:pt x="397838" y="211482"/>
                  </a:lnTo>
                  <a:lnTo>
                    <a:pt x="414256" y="180551"/>
                  </a:lnTo>
                  <a:lnTo>
                    <a:pt x="428758" y="147856"/>
                  </a:lnTo>
                  <a:lnTo>
                    <a:pt x="431962" y="135711"/>
                  </a:lnTo>
                  <a:lnTo>
                    <a:pt x="431330" y="135830"/>
                  </a:lnTo>
                  <a:lnTo>
                    <a:pt x="428511" y="138080"/>
                  </a:lnTo>
                  <a:lnTo>
                    <a:pt x="426729" y="145959"/>
                  </a:lnTo>
                  <a:lnTo>
                    <a:pt x="421493" y="170132"/>
                  </a:lnTo>
                  <a:lnTo>
                    <a:pt x="414879" y="195923"/>
                  </a:lnTo>
                  <a:lnTo>
                    <a:pt x="409293" y="228552"/>
                  </a:lnTo>
                  <a:lnTo>
                    <a:pt x="406692" y="246937"/>
                  </a:lnTo>
                  <a:lnTo>
                    <a:pt x="404165" y="266338"/>
                  </a:lnTo>
                  <a:lnTo>
                    <a:pt x="401686" y="286415"/>
                  </a:lnTo>
                  <a:lnTo>
                    <a:pt x="399240" y="306944"/>
                  </a:lnTo>
                  <a:lnTo>
                    <a:pt x="396816" y="327773"/>
                  </a:lnTo>
                  <a:lnTo>
                    <a:pt x="394405" y="348803"/>
                  </a:lnTo>
                  <a:lnTo>
                    <a:pt x="393593" y="370761"/>
                  </a:lnTo>
                  <a:lnTo>
                    <a:pt x="393844" y="393337"/>
                  </a:lnTo>
                  <a:lnTo>
                    <a:pt x="394806" y="416325"/>
                  </a:lnTo>
                  <a:lnTo>
                    <a:pt x="397034" y="438000"/>
                  </a:lnTo>
                  <a:lnTo>
                    <a:pt x="400107" y="458800"/>
                  </a:lnTo>
                  <a:lnTo>
                    <a:pt x="403743" y="479017"/>
                  </a:lnTo>
                  <a:lnTo>
                    <a:pt x="414134" y="514180"/>
                  </a:lnTo>
                  <a:lnTo>
                    <a:pt x="426689" y="544890"/>
                  </a:lnTo>
                  <a:lnTo>
                    <a:pt x="440207" y="571767"/>
                  </a:lnTo>
                  <a:lnTo>
                    <a:pt x="458386" y="588475"/>
                  </a:lnTo>
                  <a:lnTo>
                    <a:pt x="468790" y="594042"/>
                  </a:lnTo>
                  <a:lnTo>
                    <a:pt x="490933" y="595994"/>
                  </a:lnTo>
                  <a:lnTo>
                    <a:pt x="502394" y="594292"/>
                  </a:lnTo>
                  <a:lnTo>
                    <a:pt x="525712" y="581818"/>
                  </a:lnTo>
                  <a:lnTo>
                    <a:pt x="561152" y="548249"/>
                  </a:lnTo>
                  <a:lnTo>
                    <a:pt x="584900" y="517169"/>
                  </a:lnTo>
                  <a:lnTo>
                    <a:pt x="596789" y="498879"/>
                  </a:lnTo>
                  <a:lnTo>
                    <a:pt x="608683" y="479543"/>
                  </a:lnTo>
                  <a:lnTo>
                    <a:pt x="619788" y="459508"/>
                  </a:lnTo>
                  <a:lnTo>
                    <a:pt x="630366" y="439008"/>
                  </a:lnTo>
                  <a:lnTo>
                    <a:pt x="647412" y="404323"/>
                  </a:lnTo>
                  <a:lnTo>
                    <a:pt x="661048" y="37657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688"/>
            <p:cNvSpPr/>
            <p:nvPr/>
          </p:nvSpPr>
          <p:spPr>
            <a:xfrm>
              <a:off x="3579043" y="1462933"/>
              <a:ext cx="421458" cy="622707"/>
            </a:xfrm>
            <a:custGeom>
              <a:avLst/>
              <a:gdLst/>
              <a:ahLst/>
              <a:cxnLst/>
              <a:rect l="0" t="0" r="0" b="0"/>
              <a:pathLst>
                <a:path w="421458" h="622707">
                  <a:moveTo>
                    <a:pt x="35695" y="122980"/>
                  </a:moveTo>
                  <a:lnTo>
                    <a:pt x="31902" y="126772"/>
                  </a:lnTo>
                  <a:lnTo>
                    <a:pt x="26875" y="157228"/>
                  </a:lnTo>
                  <a:lnTo>
                    <a:pt x="23043" y="179476"/>
                  </a:lnTo>
                  <a:lnTo>
                    <a:pt x="18695" y="207885"/>
                  </a:lnTo>
                  <a:lnTo>
                    <a:pt x="14116" y="243265"/>
                  </a:lnTo>
                  <a:lnTo>
                    <a:pt x="11784" y="262701"/>
                  </a:lnTo>
                  <a:lnTo>
                    <a:pt x="9435" y="283596"/>
                  </a:lnTo>
                  <a:lnTo>
                    <a:pt x="7076" y="305464"/>
                  </a:lnTo>
                  <a:lnTo>
                    <a:pt x="4709" y="327979"/>
                  </a:lnTo>
                  <a:lnTo>
                    <a:pt x="3131" y="350927"/>
                  </a:lnTo>
                  <a:lnTo>
                    <a:pt x="2079" y="374163"/>
                  </a:lnTo>
                  <a:lnTo>
                    <a:pt x="1378" y="397592"/>
                  </a:lnTo>
                  <a:lnTo>
                    <a:pt x="911" y="420354"/>
                  </a:lnTo>
                  <a:lnTo>
                    <a:pt x="599" y="442673"/>
                  </a:lnTo>
                  <a:lnTo>
                    <a:pt x="391" y="464696"/>
                  </a:lnTo>
                  <a:lnTo>
                    <a:pt x="253" y="485728"/>
                  </a:lnTo>
                  <a:lnTo>
                    <a:pt x="160" y="506099"/>
                  </a:lnTo>
                  <a:lnTo>
                    <a:pt x="99" y="526030"/>
                  </a:lnTo>
                  <a:lnTo>
                    <a:pt x="30" y="558759"/>
                  </a:lnTo>
                  <a:lnTo>
                    <a:pt x="0" y="584947"/>
                  </a:lnTo>
                  <a:lnTo>
                    <a:pt x="777" y="611490"/>
                  </a:lnTo>
                  <a:lnTo>
                    <a:pt x="3772" y="621347"/>
                  </a:lnTo>
                  <a:lnTo>
                    <a:pt x="4887" y="622706"/>
                  </a:lnTo>
                  <a:lnTo>
                    <a:pt x="5632" y="622024"/>
                  </a:lnTo>
                  <a:lnTo>
                    <a:pt x="6826" y="601939"/>
                  </a:lnTo>
                  <a:lnTo>
                    <a:pt x="7032" y="572692"/>
                  </a:lnTo>
                  <a:lnTo>
                    <a:pt x="9197" y="546160"/>
                  </a:lnTo>
                  <a:lnTo>
                    <a:pt x="12806" y="515054"/>
                  </a:lnTo>
                  <a:lnTo>
                    <a:pt x="17055" y="480062"/>
                  </a:lnTo>
                  <a:lnTo>
                    <a:pt x="19299" y="461047"/>
                  </a:lnTo>
                  <a:lnTo>
                    <a:pt x="21590" y="441227"/>
                  </a:lnTo>
                  <a:lnTo>
                    <a:pt x="23910" y="420869"/>
                  </a:lnTo>
                  <a:lnTo>
                    <a:pt x="28632" y="400154"/>
                  </a:lnTo>
                  <a:lnTo>
                    <a:pt x="34955" y="379200"/>
                  </a:lnTo>
                  <a:lnTo>
                    <a:pt x="42345" y="358087"/>
                  </a:lnTo>
                  <a:lnTo>
                    <a:pt x="49653" y="336868"/>
                  </a:lnTo>
                  <a:lnTo>
                    <a:pt x="56907" y="315578"/>
                  </a:lnTo>
                  <a:lnTo>
                    <a:pt x="64124" y="294241"/>
                  </a:lnTo>
                  <a:lnTo>
                    <a:pt x="72903" y="272872"/>
                  </a:lnTo>
                  <a:lnTo>
                    <a:pt x="82725" y="251483"/>
                  </a:lnTo>
                  <a:lnTo>
                    <a:pt x="93242" y="230080"/>
                  </a:lnTo>
                  <a:lnTo>
                    <a:pt x="104222" y="209461"/>
                  </a:lnTo>
                  <a:lnTo>
                    <a:pt x="115511" y="189365"/>
                  </a:lnTo>
                  <a:lnTo>
                    <a:pt x="127006" y="169618"/>
                  </a:lnTo>
                  <a:lnTo>
                    <a:pt x="139431" y="150897"/>
                  </a:lnTo>
                  <a:lnTo>
                    <a:pt x="165937" y="115279"/>
                  </a:lnTo>
                  <a:lnTo>
                    <a:pt x="191476" y="85161"/>
                  </a:lnTo>
                  <a:lnTo>
                    <a:pt x="216849" y="59340"/>
                  </a:lnTo>
                  <a:lnTo>
                    <a:pt x="244002" y="37281"/>
                  </a:lnTo>
                  <a:lnTo>
                    <a:pt x="269827" y="21127"/>
                  </a:lnTo>
                  <a:lnTo>
                    <a:pt x="294535" y="9449"/>
                  </a:lnTo>
                  <a:lnTo>
                    <a:pt x="329964" y="0"/>
                  </a:lnTo>
                  <a:lnTo>
                    <a:pt x="350895" y="324"/>
                  </a:lnTo>
                  <a:lnTo>
                    <a:pt x="368665" y="7347"/>
                  </a:lnTo>
                  <a:lnTo>
                    <a:pt x="383707" y="19200"/>
                  </a:lnTo>
                  <a:lnTo>
                    <a:pt x="406298" y="54796"/>
                  </a:lnTo>
                  <a:lnTo>
                    <a:pt x="414719" y="77594"/>
                  </a:lnTo>
                  <a:lnTo>
                    <a:pt x="419461" y="112443"/>
                  </a:lnTo>
                  <a:lnTo>
                    <a:pt x="421457" y="13012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689"/>
            <p:cNvSpPr/>
            <p:nvPr/>
          </p:nvSpPr>
          <p:spPr>
            <a:xfrm>
              <a:off x="2528927" y="957263"/>
              <a:ext cx="78543" cy="1256073"/>
            </a:xfrm>
            <a:custGeom>
              <a:avLst/>
              <a:gdLst/>
              <a:ahLst/>
              <a:cxnLst/>
              <a:rect l="0" t="0" r="0" b="0"/>
              <a:pathLst>
                <a:path w="78543" h="1256073">
                  <a:moveTo>
                    <a:pt x="78542" y="0"/>
                  </a:moveTo>
                  <a:lnTo>
                    <a:pt x="76425" y="14120"/>
                  </a:lnTo>
                  <a:lnTo>
                    <a:pt x="70771" y="44136"/>
                  </a:lnTo>
                  <a:lnTo>
                    <a:pt x="66357" y="74384"/>
                  </a:lnTo>
                  <a:lnTo>
                    <a:pt x="64069" y="92452"/>
                  </a:lnTo>
                  <a:lnTo>
                    <a:pt x="61749" y="111641"/>
                  </a:lnTo>
                  <a:lnTo>
                    <a:pt x="58615" y="133958"/>
                  </a:lnTo>
                  <a:lnTo>
                    <a:pt x="54939" y="158362"/>
                  </a:lnTo>
                  <a:lnTo>
                    <a:pt x="50900" y="184155"/>
                  </a:lnTo>
                  <a:lnTo>
                    <a:pt x="46620" y="212464"/>
                  </a:lnTo>
                  <a:lnTo>
                    <a:pt x="42179" y="242449"/>
                  </a:lnTo>
                  <a:lnTo>
                    <a:pt x="37631" y="273551"/>
                  </a:lnTo>
                  <a:lnTo>
                    <a:pt x="33012" y="306192"/>
                  </a:lnTo>
                  <a:lnTo>
                    <a:pt x="28345" y="339859"/>
                  </a:lnTo>
                  <a:lnTo>
                    <a:pt x="23646" y="374210"/>
                  </a:lnTo>
                  <a:lnTo>
                    <a:pt x="19719" y="409017"/>
                  </a:lnTo>
                  <a:lnTo>
                    <a:pt x="16308" y="444128"/>
                  </a:lnTo>
                  <a:lnTo>
                    <a:pt x="13240" y="479441"/>
                  </a:lnTo>
                  <a:lnTo>
                    <a:pt x="10401" y="515684"/>
                  </a:lnTo>
                  <a:lnTo>
                    <a:pt x="7715" y="552545"/>
                  </a:lnTo>
                  <a:lnTo>
                    <a:pt x="5130" y="589820"/>
                  </a:lnTo>
                  <a:lnTo>
                    <a:pt x="3407" y="627369"/>
                  </a:lnTo>
                  <a:lnTo>
                    <a:pt x="2258" y="665102"/>
                  </a:lnTo>
                  <a:lnTo>
                    <a:pt x="1492" y="702957"/>
                  </a:lnTo>
                  <a:lnTo>
                    <a:pt x="982" y="740101"/>
                  </a:lnTo>
                  <a:lnTo>
                    <a:pt x="641" y="776769"/>
                  </a:lnTo>
                  <a:lnTo>
                    <a:pt x="414" y="813121"/>
                  </a:lnTo>
                  <a:lnTo>
                    <a:pt x="263" y="849262"/>
                  </a:lnTo>
                  <a:lnTo>
                    <a:pt x="162" y="885262"/>
                  </a:lnTo>
                  <a:lnTo>
                    <a:pt x="95" y="921168"/>
                  </a:lnTo>
                  <a:lnTo>
                    <a:pt x="50" y="954631"/>
                  </a:lnTo>
                  <a:lnTo>
                    <a:pt x="20" y="986464"/>
                  </a:lnTo>
                  <a:lnTo>
                    <a:pt x="0" y="1017211"/>
                  </a:lnTo>
                  <a:lnTo>
                    <a:pt x="781" y="1046441"/>
                  </a:lnTo>
                  <a:lnTo>
                    <a:pt x="2095" y="1074658"/>
                  </a:lnTo>
                  <a:lnTo>
                    <a:pt x="3765" y="1102201"/>
                  </a:lnTo>
                  <a:lnTo>
                    <a:pt x="4878" y="1126913"/>
                  </a:lnTo>
                  <a:lnTo>
                    <a:pt x="5620" y="1149738"/>
                  </a:lnTo>
                  <a:lnTo>
                    <a:pt x="6115" y="1171304"/>
                  </a:lnTo>
                  <a:lnTo>
                    <a:pt x="6664" y="1205850"/>
                  </a:lnTo>
                  <a:lnTo>
                    <a:pt x="9091" y="1241262"/>
                  </a:lnTo>
                  <a:lnTo>
                    <a:pt x="12750" y="1253347"/>
                  </a:lnTo>
                  <a:lnTo>
                    <a:pt x="14837" y="1255458"/>
                  </a:lnTo>
                  <a:lnTo>
                    <a:pt x="17022" y="1256072"/>
                  </a:lnTo>
                  <a:lnTo>
                    <a:pt x="21566" y="1246171"/>
                  </a:lnTo>
                  <a:lnTo>
                    <a:pt x="28587" y="1214050"/>
                  </a:lnTo>
                  <a:lnTo>
                    <a:pt x="33321" y="1183309"/>
                  </a:lnTo>
                  <a:lnTo>
                    <a:pt x="35695" y="1165110"/>
                  </a:lnTo>
                  <a:lnTo>
                    <a:pt x="39655" y="1132982"/>
                  </a:lnTo>
                  <a:lnTo>
                    <a:pt x="42823" y="110728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690"/>
            <p:cNvSpPr/>
            <p:nvPr/>
          </p:nvSpPr>
          <p:spPr>
            <a:xfrm>
              <a:off x="2278856" y="1545983"/>
              <a:ext cx="664370" cy="104224"/>
            </a:xfrm>
            <a:custGeom>
              <a:avLst/>
              <a:gdLst/>
              <a:ahLst/>
              <a:cxnLst/>
              <a:rect l="0" t="0" r="0" b="0"/>
              <a:pathLst>
                <a:path w="664370" h="104224">
                  <a:moveTo>
                    <a:pt x="0" y="104223"/>
                  </a:moveTo>
                  <a:lnTo>
                    <a:pt x="3793" y="100431"/>
                  </a:lnTo>
                  <a:lnTo>
                    <a:pt x="7771" y="98569"/>
                  </a:lnTo>
                  <a:lnTo>
                    <a:pt x="37036" y="97276"/>
                  </a:lnTo>
                  <a:lnTo>
                    <a:pt x="70064" y="97931"/>
                  </a:lnTo>
                  <a:lnTo>
                    <a:pt x="98873" y="100898"/>
                  </a:lnTo>
                  <a:lnTo>
                    <a:pt x="116716" y="101213"/>
                  </a:lnTo>
                  <a:lnTo>
                    <a:pt x="136548" y="100629"/>
                  </a:lnTo>
                  <a:lnTo>
                    <a:pt x="157707" y="99445"/>
                  </a:lnTo>
                  <a:lnTo>
                    <a:pt x="180544" y="98657"/>
                  </a:lnTo>
                  <a:lnTo>
                    <a:pt x="204501" y="98131"/>
                  </a:lnTo>
                  <a:lnTo>
                    <a:pt x="229203" y="97780"/>
                  </a:lnTo>
                  <a:lnTo>
                    <a:pt x="255196" y="95959"/>
                  </a:lnTo>
                  <a:lnTo>
                    <a:pt x="282049" y="93158"/>
                  </a:lnTo>
                  <a:lnTo>
                    <a:pt x="309477" y="89702"/>
                  </a:lnTo>
                  <a:lnTo>
                    <a:pt x="336493" y="85811"/>
                  </a:lnTo>
                  <a:lnTo>
                    <a:pt x="363235" y="81630"/>
                  </a:lnTo>
                  <a:lnTo>
                    <a:pt x="389794" y="77255"/>
                  </a:lnTo>
                  <a:lnTo>
                    <a:pt x="415438" y="71957"/>
                  </a:lnTo>
                  <a:lnTo>
                    <a:pt x="440471" y="66044"/>
                  </a:lnTo>
                  <a:lnTo>
                    <a:pt x="465097" y="59720"/>
                  </a:lnTo>
                  <a:lnTo>
                    <a:pt x="487071" y="53123"/>
                  </a:lnTo>
                  <a:lnTo>
                    <a:pt x="507277" y="46344"/>
                  </a:lnTo>
                  <a:lnTo>
                    <a:pt x="526303" y="39443"/>
                  </a:lnTo>
                  <a:lnTo>
                    <a:pt x="560144" y="27543"/>
                  </a:lnTo>
                  <a:lnTo>
                    <a:pt x="589472" y="16962"/>
                  </a:lnTo>
                  <a:lnTo>
                    <a:pt x="622245" y="3667"/>
                  </a:lnTo>
                  <a:lnTo>
                    <a:pt x="636652" y="0"/>
                  </a:lnTo>
                  <a:lnTo>
                    <a:pt x="648346" y="487"/>
                  </a:lnTo>
                  <a:lnTo>
                    <a:pt x="664369" y="421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691"/>
            <p:cNvSpPr/>
            <p:nvPr/>
          </p:nvSpPr>
          <p:spPr>
            <a:xfrm>
              <a:off x="4063235" y="1532299"/>
              <a:ext cx="437329" cy="597289"/>
            </a:xfrm>
            <a:custGeom>
              <a:avLst/>
              <a:gdLst/>
              <a:ahLst/>
              <a:cxnLst/>
              <a:rect l="0" t="0" r="0" b="0"/>
              <a:pathLst>
                <a:path w="437329" h="597289">
                  <a:moveTo>
                    <a:pt x="87284" y="417945"/>
                  </a:moveTo>
                  <a:lnTo>
                    <a:pt x="114755" y="384323"/>
                  </a:lnTo>
                  <a:lnTo>
                    <a:pt x="131772" y="360404"/>
                  </a:lnTo>
                  <a:lnTo>
                    <a:pt x="150713" y="331252"/>
                  </a:lnTo>
                  <a:lnTo>
                    <a:pt x="172360" y="299775"/>
                  </a:lnTo>
                  <a:lnTo>
                    <a:pt x="193093" y="265148"/>
                  </a:lnTo>
                  <a:lnTo>
                    <a:pt x="203067" y="247024"/>
                  </a:lnTo>
                  <a:lnTo>
                    <a:pt x="218383" y="212070"/>
                  </a:lnTo>
                  <a:lnTo>
                    <a:pt x="230481" y="178013"/>
                  </a:lnTo>
                  <a:lnTo>
                    <a:pt x="241150" y="144356"/>
                  </a:lnTo>
                  <a:lnTo>
                    <a:pt x="246950" y="112994"/>
                  </a:lnTo>
                  <a:lnTo>
                    <a:pt x="248734" y="83973"/>
                  </a:lnTo>
                  <a:lnTo>
                    <a:pt x="246881" y="57846"/>
                  </a:lnTo>
                  <a:lnTo>
                    <a:pt x="239178" y="37239"/>
                  </a:lnTo>
                  <a:lnTo>
                    <a:pt x="221454" y="14366"/>
                  </a:lnTo>
                  <a:lnTo>
                    <a:pt x="208034" y="4420"/>
                  </a:lnTo>
                  <a:lnTo>
                    <a:pt x="194132" y="0"/>
                  </a:lnTo>
                  <a:lnTo>
                    <a:pt x="165333" y="5096"/>
                  </a:lnTo>
                  <a:lnTo>
                    <a:pt x="131664" y="24245"/>
                  </a:lnTo>
                  <a:lnTo>
                    <a:pt x="100345" y="57612"/>
                  </a:lnTo>
                  <a:lnTo>
                    <a:pt x="78537" y="88199"/>
                  </a:lnTo>
                  <a:lnTo>
                    <a:pt x="67165" y="105245"/>
                  </a:lnTo>
                  <a:lnTo>
                    <a:pt x="57203" y="124547"/>
                  </a:lnTo>
                  <a:lnTo>
                    <a:pt x="48180" y="145353"/>
                  </a:lnTo>
                  <a:lnTo>
                    <a:pt x="39783" y="167160"/>
                  </a:lnTo>
                  <a:lnTo>
                    <a:pt x="31804" y="189636"/>
                  </a:lnTo>
                  <a:lnTo>
                    <a:pt x="24103" y="212558"/>
                  </a:lnTo>
                  <a:lnTo>
                    <a:pt x="16589" y="235776"/>
                  </a:lnTo>
                  <a:lnTo>
                    <a:pt x="10785" y="259193"/>
                  </a:lnTo>
                  <a:lnTo>
                    <a:pt x="6122" y="282742"/>
                  </a:lnTo>
                  <a:lnTo>
                    <a:pt x="2220" y="306378"/>
                  </a:lnTo>
                  <a:lnTo>
                    <a:pt x="412" y="330073"/>
                  </a:lnTo>
                  <a:lnTo>
                    <a:pt x="0" y="353807"/>
                  </a:lnTo>
                  <a:lnTo>
                    <a:pt x="520" y="377568"/>
                  </a:lnTo>
                  <a:lnTo>
                    <a:pt x="3247" y="400552"/>
                  </a:lnTo>
                  <a:lnTo>
                    <a:pt x="7447" y="423018"/>
                  </a:lnTo>
                  <a:lnTo>
                    <a:pt x="12628" y="445139"/>
                  </a:lnTo>
                  <a:lnTo>
                    <a:pt x="19257" y="465443"/>
                  </a:lnTo>
                  <a:lnTo>
                    <a:pt x="26851" y="484535"/>
                  </a:lnTo>
                  <a:lnTo>
                    <a:pt x="44550" y="518978"/>
                  </a:lnTo>
                  <a:lnTo>
                    <a:pt x="65645" y="547515"/>
                  </a:lnTo>
                  <a:lnTo>
                    <a:pt x="92483" y="571311"/>
                  </a:lnTo>
                  <a:lnTo>
                    <a:pt x="122932" y="589295"/>
                  </a:lnTo>
                  <a:lnTo>
                    <a:pt x="154986" y="597288"/>
                  </a:lnTo>
                  <a:lnTo>
                    <a:pt x="172900" y="596244"/>
                  </a:lnTo>
                  <a:lnTo>
                    <a:pt x="191986" y="592374"/>
                  </a:lnTo>
                  <a:lnTo>
                    <a:pt x="211854" y="586618"/>
                  </a:lnTo>
                  <a:lnTo>
                    <a:pt x="231449" y="578019"/>
                  </a:lnTo>
                  <a:lnTo>
                    <a:pt x="250863" y="567523"/>
                  </a:lnTo>
                  <a:lnTo>
                    <a:pt x="270155" y="555764"/>
                  </a:lnTo>
                  <a:lnTo>
                    <a:pt x="290161" y="542368"/>
                  </a:lnTo>
                  <a:lnTo>
                    <a:pt x="310641" y="527881"/>
                  </a:lnTo>
                  <a:lnTo>
                    <a:pt x="331439" y="512667"/>
                  </a:lnTo>
                  <a:lnTo>
                    <a:pt x="352447" y="496174"/>
                  </a:lnTo>
                  <a:lnTo>
                    <a:pt x="373597" y="478829"/>
                  </a:lnTo>
                  <a:lnTo>
                    <a:pt x="409003" y="448973"/>
                  </a:lnTo>
                  <a:lnTo>
                    <a:pt x="437328" y="42508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692"/>
            <p:cNvSpPr/>
            <p:nvPr/>
          </p:nvSpPr>
          <p:spPr>
            <a:xfrm>
              <a:off x="4539771" y="1526746"/>
              <a:ext cx="782324" cy="551204"/>
            </a:xfrm>
            <a:custGeom>
              <a:avLst/>
              <a:gdLst/>
              <a:ahLst/>
              <a:cxnLst/>
              <a:rect l="0" t="0" r="0" b="0"/>
              <a:pathLst>
                <a:path w="782324" h="551204">
                  <a:moveTo>
                    <a:pt x="317979" y="209185"/>
                  </a:moveTo>
                  <a:lnTo>
                    <a:pt x="320096" y="195064"/>
                  </a:lnTo>
                  <a:lnTo>
                    <a:pt x="324130" y="162563"/>
                  </a:lnTo>
                  <a:lnTo>
                    <a:pt x="324829" y="131166"/>
                  </a:lnTo>
                  <a:lnTo>
                    <a:pt x="322875" y="106247"/>
                  </a:lnTo>
                  <a:lnTo>
                    <a:pt x="319361" y="80885"/>
                  </a:lnTo>
                  <a:lnTo>
                    <a:pt x="312127" y="49550"/>
                  </a:lnTo>
                  <a:lnTo>
                    <a:pt x="304530" y="32668"/>
                  </a:lnTo>
                  <a:lnTo>
                    <a:pt x="287536" y="13568"/>
                  </a:lnTo>
                  <a:lnTo>
                    <a:pt x="263627" y="1647"/>
                  </a:lnTo>
                  <a:lnTo>
                    <a:pt x="245668" y="0"/>
                  </a:lnTo>
                  <a:lnTo>
                    <a:pt x="215591" y="5652"/>
                  </a:lnTo>
                  <a:lnTo>
                    <a:pt x="192305" y="15539"/>
                  </a:lnTo>
                  <a:lnTo>
                    <a:pt x="166080" y="33162"/>
                  </a:lnTo>
                  <a:lnTo>
                    <a:pt x="140666" y="54223"/>
                  </a:lnTo>
                  <a:lnTo>
                    <a:pt x="116142" y="78401"/>
                  </a:lnTo>
                  <a:lnTo>
                    <a:pt x="92013" y="107667"/>
                  </a:lnTo>
                  <a:lnTo>
                    <a:pt x="68060" y="139195"/>
                  </a:lnTo>
                  <a:lnTo>
                    <a:pt x="45773" y="172522"/>
                  </a:lnTo>
                  <a:lnTo>
                    <a:pt x="36496" y="190300"/>
                  </a:lnTo>
                  <a:lnTo>
                    <a:pt x="27930" y="208501"/>
                  </a:lnTo>
                  <a:lnTo>
                    <a:pt x="20632" y="226985"/>
                  </a:lnTo>
                  <a:lnTo>
                    <a:pt x="14179" y="245658"/>
                  </a:lnTo>
                  <a:lnTo>
                    <a:pt x="8289" y="264457"/>
                  </a:lnTo>
                  <a:lnTo>
                    <a:pt x="4363" y="283339"/>
                  </a:lnTo>
                  <a:lnTo>
                    <a:pt x="1745" y="302277"/>
                  </a:lnTo>
                  <a:lnTo>
                    <a:pt x="0" y="321253"/>
                  </a:lnTo>
                  <a:lnTo>
                    <a:pt x="424" y="339459"/>
                  </a:lnTo>
                  <a:lnTo>
                    <a:pt x="5129" y="374506"/>
                  </a:lnTo>
                  <a:lnTo>
                    <a:pt x="12512" y="404369"/>
                  </a:lnTo>
                  <a:lnTo>
                    <a:pt x="22672" y="429284"/>
                  </a:lnTo>
                  <a:lnTo>
                    <a:pt x="37771" y="448294"/>
                  </a:lnTo>
                  <a:lnTo>
                    <a:pt x="71706" y="468592"/>
                  </a:lnTo>
                  <a:lnTo>
                    <a:pt x="98193" y="473173"/>
                  </a:lnTo>
                  <a:lnTo>
                    <a:pt x="126634" y="470976"/>
                  </a:lnTo>
                  <a:lnTo>
                    <a:pt x="157795" y="462061"/>
                  </a:lnTo>
                  <a:lnTo>
                    <a:pt x="190165" y="445929"/>
                  </a:lnTo>
                  <a:lnTo>
                    <a:pt x="222279" y="423942"/>
                  </a:lnTo>
                  <a:lnTo>
                    <a:pt x="252427" y="395649"/>
                  </a:lnTo>
                  <a:lnTo>
                    <a:pt x="277468" y="362437"/>
                  </a:lnTo>
                  <a:lnTo>
                    <a:pt x="298386" y="327303"/>
                  </a:lnTo>
                  <a:lnTo>
                    <a:pt x="315621" y="293168"/>
                  </a:lnTo>
                  <a:lnTo>
                    <a:pt x="329102" y="263709"/>
                  </a:lnTo>
                  <a:lnTo>
                    <a:pt x="339591" y="238180"/>
                  </a:lnTo>
                  <a:lnTo>
                    <a:pt x="349165" y="207546"/>
                  </a:lnTo>
                  <a:lnTo>
                    <a:pt x="353300" y="183978"/>
                  </a:lnTo>
                  <a:lnTo>
                    <a:pt x="353521" y="185547"/>
                  </a:lnTo>
                  <a:lnTo>
                    <a:pt x="353674" y="218547"/>
                  </a:lnTo>
                  <a:lnTo>
                    <a:pt x="353691" y="251911"/>
                  </a:lnTo>
                  <a:lnTo>
                    <a:pt x="355282" y="280562"/>
                  </a:lnTo>
                  <a:lnTo>
                    <a:pt x="361281" y="309171"/>
                  </a:lnTo>
                  <a:lnTo>
                    <a:pt x="371356" y="339877"/>
                  </a:lnTo>
                  <a:lnTo>
                    <a:pt x="385358" y="372046"/>
                  </a:lnTo>
                  <a:lnTo>
                    <a:pt x="404811" y="404863"/>
                  </a:lnTo>
                  <a:lnTo>
                    <a:pt x="426686" y="437970"/>
                  </a:lnTo>
                  <a:lnTo>
                    <a:pt x="452018" y="469617"/>
                  </a:lnTo>
                  <a:lnTo>
                    <a:pt x="484443" y="496912"/>
                  </a:lnTo>
                  <a:lnTo>
                    <a:pt x="517905" y="520155"/>
                  </a:lnTo>
                  <a:lnTo>
                    <a:pt x="552885" y="538688"/>
                  </a:lnTo>
                  <a:lnTo>
                    <a:pt x="572214" y="544741"/>
                  </a:lnTo>
                  <a:lnTo>
                    <a:pt x="592244" y="549571"/>
                  </a:lnTo>
                  <a:lnTo>
                    <a:pt x="611153" y="551203"/>
                  </a:lnTo>
                  <a:lnTo>
                    <a:pt x="629317" y="550703"/>
                  </a:lnTo>
                  <a:lnTo>
                    <a:pt x="664314" y="544327"/>
                  </a:lnTo>
                  <a:lnTo>
                    <a:pt x="698389" y="530910"/>
                  </a:lnTo>
                  <a:lnTo>
                    <a:pt x="732055" y="508014"/>
                  </a:lnTo>
                  <a:lnTo>
                    <a:pt x="782323" y="46636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0695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scissors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7900" y="1905000"/>
            <a:ext cx="4648200" cy="4627541"/>
          </a:xfrm>
        </p:spPr>
      </p:pic>
      <p:grpSp>
        <p:nvGrpSpPr>
          <p:cNvPr id="50" name="SMARTInkShape-Group209"/>
          <p:cNvGrpSpPr/>
          <p:nvPr/>
        </p:nvGrpSpPr>
        <p:grpSpPr>
          <a:xfrm>
            <a:off x="1264480" y="957263"/>
            <a:ext cx="1015198" cy="992982"/>
            <a:chOff x="1264480" y="957263"/>
            <a:chExt cx="1015198" cy="992982"/>
          </a:xfrm>
        </p:grpSpPr>
        <p:sp>
          <p:nvSpPr>
            <p:cNvPr id="47" name="SMARTInkShape-693"/>
            <p:cNvSpPr/>
            <p:nvPr/>
          </p:nvSpPr>
          <p:spPr>
            <a:xfrm>
              <a:off x="1993106" y="1309368"/>
              <a:ext cx="286572" cy="554438"/>
            </a:xfrm>
            <a:custGeom>
              <a:avLst/>
              <a:gdLst/>
              <a:ahLst/>
              <a:cxnLst/>
              <a:rect l="0" t="0" r="0" b="0"/>
              <a:pathLst>
                <a:path w="286572" h="554438">
                  <a:moveTo>
                    <a:pt x="278607" y="19370"/>
                  </a:moveTo>
                  <a:lnTo>
                    <a:pt x="274814" y="15577"/>
                  </a:lnTo>
                  <a:lnTo>
                    <a:pt x="246475" y="4896"/>
                  </a:lnTo>
                  <a:lnTo>
                    <a:pt x="218286" y="0"/>
                  </a:lnTo>
                  <a:lnTo>
                    <a:pt x="184798" y="666"/>
                  </a:lnTo>
                  <a:lnTo>
                    <a:pt x="149741" y="8007"/>
                  </a:lnTo>
                  <a:lnTo>
                    <a:pt x="125289" y="15907"/>
                  </a:lnTo>
                  <a:lnTo>
                    <a:pt x="98547" y="24710"/>
                  </a:lnTo>
                  <a:lnTo>
                    <a:pt x="64301" y="42383"/>
                  </a:lnTo>
                  <a:lnTo>
                    <a:pt x="37838" y="62701"/>
                  </a:lnTo>
                  <a:lnTo>
                    <a:pt x="28723" y="76728"/>
                  </a:lnTo>
                  <a:lnTo>
                    <a:pt x="26292" y="83802"/>
                  </a:lnTo>
                  <a:lnTo>
                    <a:pt x="27825" y="100129"/>
                  </a:lnTo>
                  <a:lnTo>
                    <a:pt x="39730" y="127171"/>
                  </a:lnTo>
                  <a:lnTo>
                    <a:pt x="54171" y="145863"/>
                  </a:lnTo>
                  <a:lnTo>
                    <a:pt x="89076" y="175029"/>
                  </a:lnTo>
                  <a:lnTo>
                    <a:pt x="115789" y="197031"/>
                  </a:lnTo>
                  <a:lnTo>
                    <a:pt x="143537" y="220038"/>
                  </a:lnTo>
                  <a:lnTo>
                    <a:pt x="171744" y="244287"/>
                  </a:lnTo>
                  <a:lnTo>
                    <a:pt x="200156" y="270939"/>
                  </a:lnTo>
                  <a:lnTo>
                    <a:pt x="226542" y="300776"/>
                  </a:lnTo>
                  <a:lnTo>
                    <a:pt x="249910" y="331764"/>
                  </a:lnTo>
                  <a:lnTo>
                    <a:pt x="268234" y="361412"/>
                  </a:lnTo>
                  <a:lnTo>
                    <a:pt x="280082" y="392580"/>
                  </a:lnTo>
                  <a:lnTo>
                    <a:pt x="286406" y="424160"/>
                  </a:lnTo>
                  <a:lnTo>
                    <a:pt x="286571" y="454070"/>
                  </a:lnTo>
                  <a:lnTo>
                    <a:pt x="281882" y="481122"/>
                  </a:lnTo>
                  <a:lnTo>
                    <a:pt x="278409" y="493892"/>
                  </a:lnTo>
                  <a:lnTo>
                    <a:pt x="263967" y="516547"/>
                  </a:lnTo>
                  <a:lnTo>
                    <a:pt x="244319" y="535613"/>
                  </a:lnTo>
                  <a:lnTo>
                    <a:pt x="222357" y="549377"/>
                  </a:lnTo>
                  <a:lnTo>
                    <a:pt x="197250" y="554437"/>
                  </a:lnTo>
                  <a:lnTo>
                    <a:pt x="170217" y="553246"/>
                  </a:lnTo>
                  <a:lnTo>
                    <a:pt x="142327" y="547425"/>
                  </a:lnTo>
                  <a:lnTo>
                    <a:pt x="116173" y="537430"/>
                  </a:lnTo>
                  <a:lnTo>
                    <a:pt x="91320" y="523462"/>
                  </a:lnTo>
                  <a:lnTo>
                    <a:pt x="56603" y="493286"/>
                  </a:lnTo>
                  <a:lnTo>
                    <a:pt x="30530" y="460797"/>
                  </a:lnTo>
                  <a:lnTo>
                    <a:pt x="0" y="42656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ARTInkShape-694"/>
            <p:cNvSpPr/>
            <p:nvPr/>
          </p:nvSpPr>
          <p:spPr>
            <a:xfrm>
              <a:off x="1509712" y="1292690"/>
              <a:ext cx="476252" cy="532244"/>
            </a:xfrm>
            <a:custGeom>
              <a:avLst/>
              <a:gdLst/>
              <a:ahLst/>
              <a:cxnLst/>
              <a:rect l="0" t="0" r="0" b="0"/>
              <a:pathLst>
                <a:path w="476252" h="532244">
                  <a:moveTo>
                    <a:pt x="247651" y="150348"/>
                  </a:moveTo>
                  <a:lnTo>
                    <a:pt x="247651" y="120518"/>
                  </a:lnTo>
                  <a:lnTo>
                    <a:pt x="243858" y="92385"/>
                  </a:lnTo>
                  <a:lnTo>
                    <a:pt x="241500" y="58914"/>
                  </a:lnTo>
                  <a:lnTo>
                    <a:pt x="233216" y="31446"/>
                  </a:lnTo>
                  <a:lnTo>
                    <a:pt x="220708" y="12018"/>
                  </a:lnTo>
                  <a:lnTo>
                    <a:pt x="207366" y="3407"/>
                  </a:lnTo>
                  <a:lnTo>
                    <a:pt x="199363" y="0"/>
                  </a:lnTo>
                  <a:lnTo>
                    <a:pt x="182004" y="447"/>
                  </a:lnTo>
                  <a:lnTo>
                    <a:pt x="162912" y="7525"/>
                  </a:lnTo>
                  <a:lnTo>
                    <a:pt x="129850" y="30154"/>
                  </a:lnTo>
                  <a:lnTo>
                    <a:pt x="95713" y="63229"/>
                  </a:lnTo>
                  <a:lnTo>
                    <a:pt x="75083" y="92049"/>
                  </a:lnTo>
                  <a:lnTo>
                    <a:pt x="55331" y="125495"/>
                  </a:lnTo>
                  <a:lnTo>
                    <a:pt x="45619" y="143304"/>
                  </a:lnTo>
                  <a:lnTo>
                    <a:pt x="36763" y="161527"/>
                  </a:lnTo>
                  <a:lnTo>
                    <a:pt x="28477" y="180026"/>
                  </a:lnTo>
                  <a:lnTo>
                    <a:pt x="20573" y="198708"/>
                  </a:lnTo>
                  <a:lnTo>
                    <a:pt x="14509" y="217513"/>
                  </a:lnTo>
                  <a:lnTo>
                    <a:pt x="9673" y="236399"/>
                  </a:lnTo>
                  <a:lnTo>
                    <a:pt x="5655" y="255341"/>
                  </a:lnTo>
                  <a:lnTo>
                    <a:pt x="2976" y="274318"/>
                  </a:lnTo>
                  <a:lnTo>
                    <a:pt x="1191" y="293319"/>
                  </a:lnTo>
                  <a:lnTo>
                    <a:pt x="0" y="312337"/>
                  </a:lnTo>
                  <a:lnTo>
                    <a:pt x="794" y="331366"/>
                  </a:lnTo>
                  <a:lnTo>
                    <a:pt x="2911" y="350401"/>
                  </a:lnTo>
                  <a:lnTo>
                    <a:pt x="5909" y="369442"/>
                  </a:lnTo>
                  <a:lnTo>
                    <a:pt x="11084" y="387692"/>
                  </a:lnTo>
                  <a:lnTo>
                    <a:pt x="25299" y="422786"/>
                  </a:lnTo>
                  <a:lnTo>
                    <a:pt x="42201" y="452671"/>
                  </a:lnTo>
                  <a:lnTo>
                    <a:pt x="61090" y="478388"/>
                  </a:lnTo>
                  <a:lnTo>
                    <a:pt x="94036" y="509129"/>
                  </a:lnTo>
                  <a:lnTo>
                    <a:pt x="117201" y="523060"/>
                  </a:lnTo>
                  <a:lnTo>
                    <a:pt x="142841" y="530310"/>
                  </a:lnTo>
                  <a:lnTo>
                    <a:pt x="156346" y="532243"/>
                  </a:lnTo>
                  <a:lnTo>
                    <a:pt x="184052" y="525925"/>
                  </a:lnTo>
                  <a:lnTo>
                    <a:pt x="211447" y="510152"/>
                  </a:lnTo>
                  <a:lnTo>
                    <a:pt x="236852" y="484621"/>
                  </a:lnTo>
                  <a:lnTo>
                    <a:pt x="259255" y="450520"/>
                  </a:lnTo>
                  <a:lnTo>
                    <a:pt x="269674" y="431425"/>
                  </a:lnTo>
                  <a:lnTo>
                    <a:pt x="279002" y="409964"/>
                  </a:lnTo>
                  <a:lnTo>
                    <a:pt x="287601" y="386925"/>
                  </a:lnTo>
                  <a:lnTo>
                    <a:pt x="295716" y="362835"/>
                  </a:lnTo>
                  <a:lnTo>
                    <a:pt x="302713" y="338043"/>
                  </a:lnTo>
                  <a:lnTo>
                    <a:pt x="308965" y="312784"/>
                  </a:lnTo>
                  <a:lnTo>
                    <a:pt x="314720" y="287214"/>
                  </a:lnTo>
                  <a:lnTo>
                    <a:pt x="320145" y="263023"/>
                  </a:lnTo>
                  <a:lnTo>
                    <a:pt x="325349" y="239752"/>
                  </a:lnTo>
                  <a:lnTo>
                    <a:pt x="330406" y="217094"/>
                  </a:lnTo>
                  <a:lnTo>
                    <a:pt x="333777" y="197227"/>
                  </a:lnTo>
                  <a:lnTo>
                    <a:pt x="337523" y="162451"/>
                  </a:lnTo>
                  <a:lnTo>
                    <a:pt x="339631" y="127475"/>
                  </a:lnTo>
                  <a:lnTo>
                    <a:pt x="340256" y="105823"/>
                  </a:lnTo>
                  <a:lnTo>
                    <a:pt x="339550" y="103202"/>
                  </a:lnTo>
                  <a:lnTo>
                    <a:pt x="338286" y="103042"/>
                  </a:lnTo>
                  <a:lnTo>
                    <a:pt x="336649" y="104523"/>
                  </a:lnTo>
                  <a:lnTo>
                    <a:pt x="323919" y="134641"/>
                  </a:lnTo>
                  <a:lnTo>
                    <a:pt x="316473" y="157654"/>
                  </a:lnTo>
                  <a:lnTo>
                    <a:pt x="310517" y="189049"/>
                  </a:lnTo>
                  <a:lnTo>
                    <a:pt x="305225" y="222052"/>
                  </a:lnTo>
                  <a:lnTo>
                    <a:pt x="301020" y="256035"/>
                  </a:lnTo>
                  <a:lnTo>
                    <a:pt x="299899" y="273987"/>
                  </a:lnTo>
                  <a:lnTo>
                    <a:pt x="299152" y="292305"/>
                  </a:lnTo>
                  <a:lnTo>
                    <a:pt x="299447" y="310867"/>
                  </a:lnTo>
                  <a:lnTo>
                    <a:pt x="300438" y="329592"/>
                  </a:lnTo>
                  <a:lnTo>
                    <a:pt x="301892" y="348425"/>
                  </a:lnTo>
                  <a:lnTo>
                    <a:pt x="305624" y="382051"/>
                  </a:lnTo>
                  <a:lnTo>
                    <a:pt x="312311" y="412077"/>
                  </a:lnTo>
                  <a:lnTo>
                    <a:pt x="325865" y="438651"/>
                  </a:lnTo>
                  <a:lnTo>
                    <a:pt x="347554" y="468339"/>
                  </a:lnTo>
                  <a:lnTo>
                    <a:pt x="356322" y="473467"/>
                  </a:lnTo>
                  <a:lnTo>
                    <a:pt x="376647" y="477048"/>
                  </a:lnTo>
                  <a:lnTo>
                    <a:pt x="398909" y="471760"/>
                  </a:lnTo>
                  <a:lnTo>
                    <a:pt x="422827" y="459091"/>
                  </a:lnTo>
                  <a:lnTo>
                    <a:pt x="458305" y="429946"/>
                  </a:lnTo>
                  <a:lnTo>
                    <a:pt x="476251" y="41466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MARTInkShape-695"/>
            <p:cNvSpPr/>
            <p:nvPr/>
          </p:nvSpPr>
          <p:spPr>
            <a:xfrm>
              <a:off x="1264480" y="957263"/>
              <a:ext cx="49971" cy="992982"/>
            </a:xfrm>
            <a:custGeom>
              <a:avLst/>
              <a:gdLst/>
              <a:ahLst/>
              <a:cxnLst/>
              <a:rect l="0" t="0" r="0" b="0"/>
              <a:pathLst>
                <a:path w="49971" h="992982">
                  <a:moveTo>
                    <a:pt x="35683" y="0"/>
                  </a:moveTo>
                  <a:lnTo>
                    <a:pt x="34889" y="25987"/>
                  </a:lnTo>
                  <a:lnTo>
                    <a:pt x="31890" y="54941"/>
                  </a:lnTo>
                  <a:lnTo>
                    <a:pt x="29979" y="73934"/>
                  </a:lnTo>
                  <a:lnTo>
                    <a:pt x="27912" y="95326"/>
                  </a:lnTo>
                  <a:lnTo>
                    <a:pt x="25739" y="118320"/>
                  </a:lnTo>
                  <a:lnTo>
                    <a:pt x="23497" y="143967"/>
                  </a:lnTo>
                  <a:lnTo>
                    <a:pt x="21209" y="171384"/>
                  </a:lnTo>
                  <a:lnTo>
                    <a:pt x="18890" y="199981"/>
                  </a:lnTo>
                  <a:lnTo>
                    <a:pt x="16550" y="230158"/>
                  </a:lnTo>
                  <a:lnTo>
                    <a:pt x="14196" y="261388"/>
                  </a:lnTo>
                  <a:lnTo>
                    <a:pt x="11833" y="293321"/>
                  </a:lnTo>
                  <a:lnTo>
                    <a:pt x="9464" y="326516"/>
                  </a:lnTo>
                  <a:lnTo>
                    <a:pt x="7091" y="360552"/>
                  </a:lnTo>
                  <a:lnTo>
                    <a:pt x="4715" y="395149"/>
                  </a:lnTo>
                  <a:lnTo>
                    <a:pt x="3132" y="428533"/>
                  </a:lnTo>
                  <a:lnTo>
                    <a:pt x="2076" y="461107"/>
                  </a:lnTo>
                  <a:lnTo>
                    <a:pt x="1372" y="493142"/>
                  </a:lnTo>
                  <a:lnTo>
                    <a:pt x="902" y="524817"/>
                  </a:lnTo>
                  <a:lnTo>
                    <a:pt x="589" y="556253"/>
                  </a:lnTo>
                  <a:lnTo>
                    <a:pt x="381" y="587529"/>
                  </a:lnTo>
                  <a:lnTo>
                    <a:pt x="242" y="617111"/>
                  </a:lnTo>
                  <a:lnTo>
                    <a:pt x="149" y="645563"/>
                  </a:lnTo>
                  <a:lnTo>
                    <a:pt x="87" y="673263"/>
                  </a:lnTo>
                  <a:lnTo>
                    <a:pt x="46" y="699667"/>
                  </a:lnTo>
                  <a:lnTo>
                    <a:pt x="19" y="725207"/>
                  </a:lnTo>
                  <a:lnTo>
                    <a:pt x="0" y="750171"/>
                  </a:lnTo>
                  <a:lnTo>
                    <a:pt x="782" y="773164"/>
                  </a:lnTo>
                  <a:lnTo>
                    <a:pt x="2097" y="794842"/>
                  </a:lnTo>
                  <a:lnTo>
                    <a:pt x="3767" y="815645"/>
                  </a:lnTo>
                  <a:lnTo>
                    <a:pt x="4881" y="835069"/>
                  </a:lnTo>
                  <a:lnTo>
                    <a:pt x="5623" y="853575"/>
                  </a:lnTo>
                  <a:lnTo>
                    <a:pt x="7241" y="886573"/>
                  </a:lnTo>
                  <a:lnTo>
                    <a:pt x="12615" y="922206"/>
                  </a:lnTo>
                  <a:lnTo>
                    <a:pt x="21542" y="955982"/>
                  </a:lnTo>
                  <a:lnTo>
                    <a:pt x="28582" y="974081"/>
                  </a:lnTo>
                  <a:lnTo>
                    <a:pt x="34114" y="981406"/>
                  </a:lnTo>
                  <a:lnTo>
                    <a:pt x="49970" y="99298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8" name="SMARTInkShape-Group210"/>
          <p:cNvGrpSpPr/>
          <p:nvPr/>
        </p:nvGrpSpPr>
        <p:grpSpPr>
          <a:xfrm>
            <a:off x="3143250" y="978694"/>
            <a:ext cx="1500189" cy="1377927"/>
            <a:chOff x="3143250" y="978694"/>
            <a:chExt cx="1500189" cy="1377927"/>
          </a:xfrm>
        </p:grpSpPr>
        <p:sp>
          <p:nvSpPr>
            <p:cNvPr id="51" name="SMARTInkShape-696"/>
            <p:cNvSpPr/>
            <p:nvPr/>
          </p:nvSpPr>
          <p:spPr>
            <a:xfrm>
              <a:off x="3671888" y="1428750"/>
              <a:ext cx="242888" cy="927871"/>
            </a:xfrm>
            <a:custGeom>
              <a:avLst/>
              <a:gdLst/>
              <a:ahLst/>
              <a:cxnLst/>
              <a:rect l="0" t="0" r="0" b="0"/>
              <a:pathLst>
                <a:path w="242888" h="927871">
                  <a:moveTo>
                    <a:pt x="242887" y="0"/>
                  </a:moveTo>
                  <a:lnTo>
                    <a:pt x="239095" y="35226"/>
                  </a:lnTo>
                  <a:lnTo>
                    <a:pt x="236736" y="64589"/>
                  </a:lnTo>
                  <a:lnTo>
                    <a:pt x="234068" y="91148"/>
                  </a:lnTo>
                  <a:lnTo>
                    <a:pt x="230236" y="123060"/>
                  </a:lnTo>
                  <a:lnTo>
                    <a:pt x="228103" y="141571"/>
                  </a:lnTo>
                  <a:lnTo>
                    <a:pt x="225887" y="161056"/>
                  </a:lnTo>
                  <a:lnTo>
                    <a:pt x="224410" y="182777"/>
                  </a:lnTo>
                  <a:lnTo>
                    <a:pt x="223425" y="205989"/>
                  </a:lnTo>
                  <a:lnTo>
                    <a:pt x="222769" y="230195"/>
                  </a:lnTo>
                  <a:lnTo>
                    <a:pt x="222331" y="257444"/>
                  </a:lnTo>
                  <a:lnTo>
                    <a:pt x="222039" y="286723"/>
                  </a:lnTo>
                  <a:lnTo>
                    <a:pt x="221845" y="317355"/>
                  </a:lnTo>
                  <a:lnTo>
                    <a:pt x="220922" y="348889"/>
                  </a:lnTo>
                  <a:lnTo>
                    <a:pt x="219512" y="381024"/>
                  </a:lnTo>
                  <a:lnTo>
                    <a:pt x="217778" y="413560"/>
                  </a:lnTo>
                  <a:lnTo>
                    <a:pt x="215829" y="447156"/>
                  </a:lnTo>
                  <a:lnTo>
                    <a:pt x="213736" y="481461"/>
                  </a:lnTo>
                  <a:lnTo>
                    <a:pt x="211547" y="516236"/>
                  </a:lnTo>
                  <a:lnTo>
                    <a:pt x="209293" y="550532"/>
                  </a:lnTo>
                  <a:lnTo>
                    <a:pt x="206998" y="584509"/>
                  </a:lnTo>
                  <a:lnTo>
                    <a:pt x="204673" y="618273"/>
                  </a:lnTo>
                  <a:lnTo>
                    <a:pt x="200742" y="650307"/>
                  </a:lnTo>
                  <a:lnTo>
                    <a:pt x="195741" y="681188"/>
                  </a:lnTo>
                  <a:lnTo>
                    <a:pt x="190025" y="711300"/>
                  </a:lnTo>
                  <a:lnTo>
                    <a:pt x="184627" y="739313"/>
                  </a:lnTo>
                  <a:lnTo>
                    <a:pt x="179440" y="765925"/>
                  </a:lnTo>
                  <a:lnTo>
                    <a:pt x="174395" y="791604"/>
                  </a:lnTo>
                  <a:lnTo>
                    <a:pt x="168651" y="814280"/>
                  </a:lnTo>
                  <a:lnTo>
                    <a:pt x="162440" y="834953"/>
                  </a:lnTo>
                  <a:lnTo>
                    <a:pt x="148395" y="870359"/>
                  </a:lnTo>
                  <a:lnTo>
                    <a:pt x="131570" y="896678"/>
                  </a:lnTo>
                  <a:lnTo>
                    <a:pt x="108039" y="921761"/>
                  </a:lnTo>
                  <a:lnTo>
                    <a:pt x="99807" y="925657"/>
                  </a:lnTo>
                  <a:lnTo>
                    <a:pt x="82194" y="927870"/>
                  </a:lnTo>
                  <a:lnTo>
                    <a:pt x="73846" y="924967"/>
                  </a:lnTo>
                  <a:lnTo>
                    <a:pt x="58220" y="913276"/>
                  </a:lnTo>
                  <a:lnTo>
                    <a:pt x="43338" y="891146"/>
                  </a:lnTo>
                  <a:lnTo>
                    <a:pt x="29580" y="860409"/>
                  </a:lnTo>
                  <a:lnTo>
                    <a:pt x="23688" y="841100"/>
                  </a:lnTo>
                  <a:lnTo>
                    <a:pt x="18174" y="820289"/>
                  </a:lnTo>
                  <a:lnTo>
                    <a:pt x="13703" y="796097"/>
                  </a:lnTo>
                  <a:lnTo>
                    <a:pt x="9929" y="769650"/>
                  </a:lnTo>
                  <a:lnTo>
                    <a:pt x="6619" y="741700"/>
                  </a:lnTo>
                  <a:lnTo>
                    <a:pt x="4412" y="709573"/>
                  </a:lnTo>
                  <a:lnTo>
                    <a:pt x="2942" y="674661"/>
                  </a:lnTo>
                  <a:lnTo>
                    <a:pt x="1961" y="637893"/>
                  </a:lnTo>
                  <a:lnTo>
                    <a:pt x="1307" y="613381"/>
                  </a:lnTo>
                  <a:lnTo>
                    <a:pt x="0" y="56435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MARTInkShape-697"/>
            <p:cNvSpPr/>
            <p:nvPr/>
          </p:nvSpPr>
          <p:spPr>
            <a:xfrm>
              <a:off x="3300413" y="978694"/>
              <a:ext cx="100013" cy="963861"/>
            </a:xfrm>
            <a:custGeom>
              <a:avLst/>
              <a:gdLst/>
              <a:ahLst/>
              <a:cxnLst/>
              <a:rect l="0" t="0" r="0" b="0"/>
              <a:pathLst>
                <a:path w="100013" h="963861">
                  <a:moveTo>
                    <a:pt x="100012" y="0"/>
                  </a:moveTo>
                  <a:lnTo>
                    <a:pt x="96220" y="0"/>
                  </a:lnTo>
                  <a:lnTo>
                    <a:pt x="92241" y="2116"/>
                  </a:lnTo>
                  <a:lnTo>
                    <a:pt x="90069" y="3792"/>
                  </a:lnTo>
                  <a:lnTo>
                    <a:pt x="83219" y="21320"/>
                  </a:lnTo>
                  <a:lnTo>
                    <a:pt x="76163" y="54207"/>
                  </a:lnTo>
                  <a:lnTo>
                    <a:pt x="71421" y="86798"/>
                  </a:lnTo>
                  <a:lnTo>
                    <a:pt x="69045" y="105490"/>
                  </a:lnTo>
                  <a:lnTo>
                    <a:pt x="67461" y="128270"/>
                  </a:lnTo>
                  <a:lnTo>
                    <a:pt x="66405" y="153776"/>
                  </a:lnTo>
                  <a:lnTo>
                    <a:pt x="65701" y="181098"/>
                  </a:lnTo>
                  <a:lnTo>
                    <a:pt x="64438" y="211220"/>
                  </a:lnTo>
                  <a:lnTo>
                    <a:pt x="62802" y="243207"/>
                  </a:lnTo>
                  <a:lnTo>
                    <a:pt x="60918" y="276438"/>
                  </a:lnTo>
                  <a:lnTo>
                    <a:pt x="59662" y="311292"/>
                  </a:lnTo>
                  <a:lnTo>
                    <a:pt x="58824" y="347228"/>
                  </a:lnTo>
                  <a:lnTo>
                    <a:pt x="58266" y="383885"/>
                  </a:lnTo>
                  <a:lnTo>
                    <a:pt x="57894" y="421817"/>
                  </a:lnTo>
                  <a:lnTo>
                    <a:pt x="57646" y="460599"/>
                  </a:lnTo>
                  <a:lnTo>
                    <a:pt x="57480" y="499947"/>
                  </a:lnTo>
                  <a:lnTo>
                    <a:pt x="57370" y="538085"/>
                  </a:lnTo>
                  <a:lnTo>
                    <a:pt x="57296" y="575417"/>
                  </a:lnTo>
                  <a:lnTo>
                    <a:pt x="57248" y="612212"/>
                  </a:lnTo>
                  <a:lnTo>
                    <a:pt x="57215" y="647853"/>
                  </a:lnTo>
                  <a:lnTo>
                    <a:pt x="57193" y="682727"/>
                  </a:lnTo>
                  <a:lnTo>
                    <a:pt x="57179" y="717089"/>
                  </a:lnTo>
                  <a:lnTo>
                    <a:pt x="56375" y="748728"/>
                  </a:lnTo>
                  <a:lnTo>
                    <a:pt x="55046" y="778552"/>
                  </a:lnTo>
                  <a:lnTo>
                    <a:pt x="53366" y="807166"/>
                  </a:lnTo>
                  <a:lnTo>
                    <a:pt x="51452" y="832592"/>
                  </a:lnTo>
                  <a:lnTo>
                    <a:pt x="49383" y="855892"/>
                  </a:lnTo>
                  <a:lnTo>
                    <a:pt x="47209" y="877776"/>
                  </a:lnTo>
                  <a:lnTo>
                    <a:pt x="44966" y="897128"/>
                  </a:lnTo>
                  <a:lnTo>
                    <a:pt x="40358" y="931330"/>
                  </a:lnTo>
                  <a:lnTo>
                    <a:pt x="33301" y="958398"/>
                  </a:lnTo>
                  <a:lnTo>
                    <a:pt x="30931" y="961988"/>
                  </a:lnTo>
                  <a:lnTo>
                    <a:pt x="28558" y="963588"/>
                  </a:lnTo>
                  <a:lnTo>
                    <a:pt x="26182" y="963860"/>
                  </a:lnTo>
                  <a:lnTo>
                    <a:pt x="23805" y="960867"/>
                  </a:lnTo>
                  <a:lnTo>
                    <a:pt x="12169" y="929017"/>
                  </a:lnTo>
                  <a:lnTo>
                    <a:pt x="0" y="89296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SMARTInkShape-698"/>
            <p:cNvSpPr/>
            <p:nvPr/>
          </p:nvSpPr>
          <p:spPr>
            <a:xfrm>
              <a:off x="4071938" y="1438340"/>
              <a:ext cx="357188" cy="448036"/>
            </a:xfrm>
            <a:custGeom>
              <a:avLst/>
              <a:gdLst/>
              <a:ahLst/>
              <a:cxnLst/>
              <a:rect l="0" t="0" r="0" b="0"/>
              <a:pathLst>
                <a:path w="357188" h="448036">
                  <a:moveTo>
                    <a:pt x="0" y="311879"/>
                  </a:moveTo>
                  <a:lnTo>
                    <a:pt x="3792" y="308086"/>
                  </a:lnTo>
                  <a:lnTo>
                    <a:pt x="7770" y="306224"/>
                  </a:lnTo>
                  <a:lnTo>
                    <a:pt x="9942" y="305728"/>
                  </a:lnTo>
                  <a:lnTo>
                    <a:pt x="40595" y="286067"/>
                  </a:lnTo>
                  <a:lnTo>
                    <a:pt x="73373" y="263971"/>
                  </a:lnTo>
                  <a:lnTo>
                    <a:pt x="108861" y="230978"/>
                  </a:lnTo>
                  <a:lnTo>
                    <a:pt x="135695" y="202898"/>
                  </a:lnTo>
                  <a:lnTo>
                    <a:pt x="160850" y="171897"/>
                  </a:lnTo>
                  <a:lnTo>
                    <a:pt x="183143" y="141715"/>
                  </a:lnTo>
                  <a:lnTo>
                    <a:pt x="202046" y="112425"/>
                  </a:lnTo>
                  <a:lnTo>
                    <a:pt x="215740" y="83533"/>
                  </a:lnTo>
                  <a:lnTo>
                    <a:pt x="228582" y="48076"/>
                  </a:lnTo>
                  <a:lnTo>
                    <a:pt x="228327" y="29533"/>
                  </a:lnTo>
                  <a:lnTo>
                    <a:pt x="222922" y="14942"/>
                  </a:lnTo>
                  <a:lnTo>
                    <a:pt x="215228" y="5811"/>
                  </a:lnTo>
                  <a:lnTo>
                    <a:pt x="202284" y="1224"/>
                  </a:lnTo>
                  <a:lnTo>
                    <a:pt x="194387" y="0"/>
                  </a:lnTo>
                  <a:lnTo>
                    <a:pt x="177146" y="4991"/>
                  </a:lnTo>
                  <a:lnTo>
                    <a:pt x="149590" y="23305"/>
                  </a:lnTo>
                  <a:lnTo>
                    <a:pt x="121316" y="50957"/>
                  </a:lnTo>
                  <a:lnTo>
                    <a:pt x="94947" y="86402"/>
                  </a:lnTo>
                  <a:lnTo>
                    <a:pt x="79505" y="114036"/>
                  </a:lnTo>
                  <a:lnTo>
                    <a:pt x="64704" y="144838"/>
                  </a:lnTo>
                  <a:lnTo>
                    <a:pt x="52305" y="177049"/>
                  </a:lnTo>
                  <a:lnTo>
                    <a:pt x="43090" y="210679"/>
                  </a:lnTo>
                  <a:lnTo>
                    <a:pt x="40633" y="228538"/>
                  </a:lnTo>
                  <a:lnTo>
                    <a:pt x="38994" y="246793"/>
                  </a:lnTo>
                  <a:lnTo>
                    <a:pt x="39291" y="281893"/>
                  </a:lnTo>
                  <a:lnTo>
                    <a:pt x="43656" y="315221"/>
                  </a:lnTo>
                  <a:lnTo>
                    <a:pt x="53534" y="345908"/>
                  </a:lnTo>
                  <a:lnTo>
                    <a:pt x="65861" y="375422"/>
                  </a:lnTo>
                  <a:lnTo>
                    <a:pt x="80865" y="402826"/>
                  </a:lnTo>
                  <a:lnTo>
                    <a:pt x="100762" y="425590"/>
                  </a:lnTo>
                  <a:lnTo>
                    <a:pt x="122835" y="439940"/>
                  </a:lnTo>
                  <a:lnTo>
                    <a:pt x="145874" y="447376"/>
                  </a:lnTo>
                  <a:lnTo>
                    <a:pt x="169343" y="448035"/>
                  </a:lnTo>
                  <a:lnTo>
                    <a:pt x="195120" y="437216"/>
                  </a:lnTo>
                  <a:lnTo>
                    <a:pt x="221657" y="417590"/>
                  </a:lnTo>
                  <a:lnTo>
                    <a:pt x="246681" y="390347"/>
                  </a:lnTo>
                  <a:lnTo>
                    <a:pt x="258910" y="372922"/>
                  </a:lnTo>
                  <a:lnTo>
                    <a:pt x="271031" y="353368"/>
                  </a:lnTo>
                  <a:lnTo>
                    <a:pt x="283081" y="332395"/>
                  </a:lnTo>
                  <a:lnTo>
                    <a:pt x="294289" y="310475"/>
                  </a:lnTo>
                  <a:lnTo>
                    <a:pt x="304936" y="287924"/>
                  </a:lnTo>
                  <a:lnTo>
                    <a:pt x="315209" y="264953"/>
                  </a:lnTo>
                  <a:lnTo>
                    <a:pt x="324439" y="242495"/>
                  </a:lnTo>
                  <a:lnTo>
                    <a:pt x="332974" y="220379"/>
                  </a:lnTo>
                  <a:lnTo>
                    <a:pt x="341045" y="198491"/>
                  </a:lnTo>
                  <a:lnTo>
                    <a:pt x="357187" y="15471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SMARTInkShape-699"/>
            <p:cNvSpPr/>
            <p:nvPr/>
          </p:nvSpPr>
          <p:spPr>
            <a:xfrm>
              <a:off x="3614738" y="1357313"/>
              <a:ext cx="64294" cy="35719"/>
            </a:xfrm>
            <a:custGeom>
              <a:avLst/>
              <a:gdLst/>
              <a:ahLst/>
              <a:cxnLst/>
              <a:rect l="0" t="0" r="0" b="0"/>
              <a:pathLst>
                <a:path w="64294" h="35719">
                  <a:moveTo>
                    <a:pt x="0" y="0"/>
                  </a:moveTo>
                  <a:lnTo>
                    <a:pt x="10848" y="0"/>
                  </a:lnTo>
                  <a:lnTo>
                    <a:pt x="11995" y="793"/>
                  </a:lnTo>
                  <a:lnTo>
                    <a:pt x="12759" y="2116"/>
                  </a:lnTo>
                  <a:lnTo>
                    <a:pt x="13268" y="3792"/>
                  </a:lnTo>
                  <a:lnTo>
                    <a:pt x="18067" y="7770"/>
                  </a:lnTo>
                  <a:lnTo>
                    <a:pt x="51638" y="27641"/>
                  </a:lnTo>
                  <a:lnTo>
                    <a:pt x="64293" y="3571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Shape-700"/>
            <p:cNvSpPr/>
            <p:nvPr/>
          </p:nvSpPr>
          <p:spPr>
            <a:xfrm>
              <a:off x="3590049" y="1564481"/>
              <a:ext cx="31833" cy="306808"/>
            </a:xfrm>
            <a:custGeom>
              <a:avLst/>
              <a:gdLst/>
              <a:ahLst/>
              <a:cxnLst/>
              <a:rect l="0" t="0" r="0" b="0"/>
              <a:pathLst>
                <a:path w="31833" h="306808">
                  <a:moveTo>
                    <a:pt x="17545" y="0"/>
                  </a:moveTo>
                  <a:lnTo>
                    <a:pt x="17545" y="31264"/>
                  </a:lnTo>
                  <a:lnTo>
                    <a:pt x="15428" y="54376"/>
                  </a:lnTo>
                  <a:lnTo>
                    <a:pt x="11842" y="81317"/>
                  </a:lnTo>
                  <a:lnTo>
                    <a:pt x="7602" y="111812"/>
                  </a:lnTo>
                  <a:lnTo>
                    <a:pt x="3072" y="146003"/>
                  </a:lnTo>
                  <a:lnTo>
                    <a:pt x="0" y="180778"/>
                  </a:lnTo>
                  <a:lnTo>
                    <a:pt x="1280" y="212108"/>
                  </a:lnTo>
                  <a:lnTo>
                    <a:pt x="2379" y="241908"/>
                  </a:lnTo>
                  <a:lnTo>
                    <a:pt x="3660" y="268646"/>
                  </a:lnTo>
                  <a:lnTo>
                    <a:pt x="8845" y="295499"/>
                  </a:lnTo>
                  <a:lnTo>
                    <a:pt x="13149" y="305429"/>
                  </a:lnTo>
                  <a:lnTo>
                    <a:pt x="15408" y="306807"/>
                  </a:lnTo>
                  <a:lnTo>
                    <a:pt x="17708" y="306138"/>
                  </a:lnTo>
                  <a:lnTo>
                    <a:pt x="20035" y="304105"/>
                  </a:lnTo>
                  <a:lnTo>
                    <a:pt x="28679" y="271384"/>
                  </a:lnTo>
                  <a:lnTo>
                    <a:pt x="31832" y="25717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MARTInkShape-701"/>
            <p:cNvSpPr/>
            <p:nvPr/>
          </p:nvSpPr>
          <p:spPr>
            <a:xfrm>
              <a:off x="3143250" y="1578769"/>
              <a:ext cx="414339" cy="49955"/>
            </a:xfrm>
            <a:custGeom>
              <a:avLst/>
              <a:gdLst/>
              <a:ahLst/>
              <a:cxnLst/>
              <a:rect l="0" t="0" r="0" b="0"/>
              <a:pathLst>
                <a:path w="414339" h="49955">
                  <a:moveTo>
                    <a:pt x="0" y="21431"/>
                  </a:moveTo>
                  <a:lnTo>
                    <a:pt x="3792" y="21431"/>
                  </a:lnTo>
                  <a:lnTo>
                    <a:pt x="37815" y="32822"/>
                  </a:lnTo>
                  <a:lnTo>
                    <a:pt x="64827" y="35654"/>
                  </a:lnTo>
                  <a:lnTo>
                    <a:pt x="89137" y="39129"/>
                  </a:lnTo>
                  <a:lnTo>
                    <a:pt x="115816" y="43320"/>
                  </a:lnTo>
                  <a:lnTo>
                    <a:pt x="144343" y="47034"/>
                  </a:lnTo>
                  <a:lnTo>
                    <a:pt x="175542" y="48685"/>
                  </a:lnTo>
                  <a:lnTo>
                    <a:pt x="205812" y="49419"/>
                  </a:lnTo>
                  <a:lnTo>
                    <a:pt x="235935" y="49745"/>
                  </a:lnTo>
                  <a:lnTo>
                    <a:pt x="267843" y="49890"/>
                  </a:lnTo>
                  <a:lnTo>
                    <a:pt x="298429" y="49954"/>
                  </a:lnTo>
                  <a:lnTo>
                    <a:pt x="326310" y="48396"/>
                  </a:lnTo>
                  <a:lnTo>
                    <a:pt x="359063" y="38593"/>
                  </a:lnTo>
                  <a:lnTo>
                    <a:pt x="391866" y="18941"/>
                  </a:lnTo>
                  <a:lnTo>
                    <a:pt x="414338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SMARTInkShape-702"/>
            <p:cNvSpPr/>
            <p:nvPr/>
          </p:nvSpPr>
          <p:spPr>
            <a:xfrm>
              <a:off x="4393419" y="1493044"/>
              <a:ext cx="250020" cy="386492"/>
            </a:xfrm>
            <a:custGeom>
              <a:avLst/>
              <a:gdLst/>
              <a:ahLst/>
              <a:cxnLst/>
              <a:rect l="0" t="0" r="0" b="0"/>
              <a:pathLst>
                <a:path w="250020" h="386492">
                  <a:moveTo>
                    <a:pt x="49994" y="0"/>
                  </a:moveTo>
                  <a:lnTo>
                    <a:pt x="42223" y="27546"/>
                  </a:lnTo>
                  <a:lnTo>
                    <a:pt x="35520" y="63195"/>
                  </a:lnTo>
                  <a:lnTo>
                    <a:pt x="30861" y="93968"/>
                  </a:lnTo>
                  <a:lnTo>
                    <a:pt x="26145" y="128811"/>
                  </a:lnTo>
                  <a:lnTo>
                    <a:pt x="22982" y="146993"/>
                  </a:lnTo>
                  <a:lnTo>
                    <a:pt x="19286" y="165464"/>
                  </a:lnTo>
                  <a:lnTo>
                    <a:pt x="15234" y="184128"/>
                  </a:lnTo>
                  <a:lnTo>
                    <a:pt x="8616" y="219682"/>
                  </a:lnTo>
                  <a:lnTo>
                    <a:pt x="3822" y="254005"/>
                  </a:lnTo>
                  <a:lnTo>
                    <a:pt x="1691" y="287781"/>
                  </a:lnTo>
                  <a:lnTo>
                    <a:pt x="745" y="317079"/>
                  </a:lnTo>
                  <a:lnTo>
                    <a:pt x="324" y="342537"/>
                  </a:lnTo>
                  <a:lnTo>
                    <a:pt x="87" y="372337"/>
                  </a:lnTo>
                  <a:lnTo>
                    <a:pt x="7" y="386491"/>
                  </a:lnTo>
                  <a:lnTo>
                    <a:pt x="0" y="386248"/>
                  </a:lnTo>
                  <a:lnTo>
                    <a:pt x="7760" y="352626"/>
                  </a:lnTo>
                  <a:lnTo>
                    <a:pt x="12967" y="328966"/>
                  </a:lnTo>
                  <a:lnTo>
                    <a:pt x="20573" y="297284"/>
                  </a:lnTo>
                  <a:lnTo>
                    <a:pt x="24030" y="279152"/>
                  </a:lnTo>
                  <a:lnTo>
                    <a:pt x="27128" y="259920"/>
                  </a:lnTo>
                  <a:lnTo>
                    <a:pt x="29987" y="239955"/>
                  </a:lnTo>
                  <a:lnTo>
                    <a:pt x="34275" y="220295"/>
                  </a:lnTo>
                  <a:lnTo>
                    <a:pt x="39514" y="200838"/>
                  </a:lnTo>
                  <a:lnTo>
                    <a:pt x="45388" y="181517"/>
                  </a:lnTo>
                  <a:lnTo>
                    <a:pt x="51686" y="162286"/>
                  </a:lnTo>
                  <a:lnTo>
                    <a:pt x="58265" y="143116"/>
                  </a:lnTo>
                  <a:lnTo>
                    <a:pt x="65033" y="123985"/>
                  </a:lnTo>
                  <a:lnTo>
                    <a:pt x="78903" y="90030"/>
                  </a:lnTo>
                  <a:lnTo>
                    <a:pt x="93004" y="60651"/>
                  </a:lnTo>
                  <a:lnTo>
                    <a:pt x="107210" y="37010"/>
                  </a:lnTo>
                  <a:lnTo>
                    <a:pt x="123577" y="22270"/>
                  </a:lnTo>
                  <a:lnTo>
                    <a:pt x="150642" y="9509"/>
                  </a:lnTo>
                  <a:lnTo>
                    <a:pt x="168545" y="5020"/>
                  </a:lnTo>
                  <a:lnTo>
                    <a:pt x="191218" y="6955"/>
                  </a:lnTo>
                  <a:lnTo>
                    <a:pt x="202983" y="10499"/>
                  </a:lnTo>
                  <a:lnTo>
                    <a:pt x="226235" y="27214"/>
                  </a:lnTo>
                  <a:lnTo>
                    <a:pt x="232304" y="31938"/>
                  </a:lnTo>
                  <a:lnTo>
                    <a:pt x="240183" y="34599"/>
                  </a:lnTo>
                  <a:lnTo>
                    <a:pt x="250019" y="3571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1" name="SMARTInkShape-Group211"/>
          <p:cNvGrpSpPr/>
          <p:nvPr/>
        </p:nvGrpSpPr>
        <p:grpSpPr>
          <a:xfrm>
            <a:off x="4745744" y="1495528"/>
            <a:ext cx="773347" cy="445278"/>
            <a:chOff x="4745744" y="1495528"/>
            <a:chExt cx="773347" cy="445278"/>
          </a:xfrm>
        </p:grpSpPr>
        <p:sp>
          <p:nvSpPr>
            <p:cNvPr id="59" name="SMARTInkShape-703"/>
            <p:cNvSpPr/>
            <p:nvPr/>
          </p:nvSpPr>
          <p:spPr>
            <a:xfrm>
              <a:off x="4745744" y="1495528"/>
              <a:ext cx="476338" cy="418108"/>
            </a:xfrm>
            <a:custGeom>
              <a:avLst/>
              <a:gdLst/>
              <a:ahLst/>
              <a:cxnLst/>
              <a:rect l="0" t="0" r="0" b="0"/>
              <a:pathLst>
                <a:path w="476338" h="418108">
                  <a:moveTo>
                    <a:pt x="254881" y="126103"/>
                  </a:moveTo>
                  <a:lnTo>
                    <a:pt x="252764" y="95392"/>
                  </a:lnTo>
                  <a:lnTo>
                    <a:pt x="247590" y="72766"/>
                  </a:lnTo>
                  <a:lnTo>
                    <a:pt x="231289" y="39303"/>
                  </a:lnTo>
                  <a:lnTo>
                    <a:pt x="218202" y="21644"/>
                  </a:lnTo>
                  <a:lnTo>
                    <a:pt x="202331" y="10092"/>
                  </a:lnTo>
                  <a:lnTo>
                    <a:pt x="184695" y="3105"/>
                  </a:lnTo>
                  <a:lnTo>
                    <a:pt x="166272" y="0"/>
                  </a:lnTo>
                  <a:lnTo>
                    <a:pt x="134259" y="5837"/>
                  </a:lnTo>
                  <a:lnTo>
                    <a:pt x="99638" y="25205"/>
                  </a:lnTo>
                  <a:lnTo>
                    <a:pt x="68036" y="54844"/>
                  </a:lnTo>
                  <a:lnTo>
                    <a:pt x="50395" y="81468"/>
                  </a:lnTo>
                  <a:lnTo>
                    <a:pt x="34617" y="111028"/>
                  </a:lnTo>
                  <a:lnTo>
                    <a:pt x="19667" y="140040"/>
                  </a:lnTo>
                  <a:lnTo>
                    <a:pt x="9318" y="170927"/>
                  </a:lnTo>
                  <a:lnTo>
                    <a:pt x="2867" y="202381"/>
                  </a:lnTo>
                  <a:lnTo>
                    <a:pt x="0" y="232236"/>
                  </a:lnTo>
                  <a:lnTo>
                    <a:pt x="842" y="261379"/>
                  </a:lnTo>
                  <a:lnTo>
                    <a:pt x="5450" y="288620"/>
                  </a:lnTo>
                  <a:lnTo>
                    <a:pt x="21432" y="321806"/>
                  </a:lnTo>
                  <a:lnTo>
                    <a:pt x="34444" y="341934"/>
                  </a:lnTo>
                  <a:lnTo>
                    <a:pt x="52399" y="355113"/>
                  </a:lnTo>
                  <a:lnTo>
                    <a:pt x="73608" y="362029"/>
                  </a:lnTo>
                  <a:lnTo>
                    <a:pt x="96263" y="362457"/>
                  </a:lnTo>
                  <a:lnTo>
                    <a:pt x="131330" y="350651"/>
                  </a:lnTo>
                  <a:lnTo>
                    <a:pt x="157107" y="332265"/>
                  </a:lnTo>
                  <a:lnTo>
                    <a:pt x="182851" y="308218"/>
                  </a:lnTo>
                  <a:lnTo>
                    <a:pt x="204876" y="281656"/>
                  </a:lnTo>
                  <a:lnTo>
                    <a:pt x="225249" y="251859"/>
                  </a:lnTo>
                  <a:lnTo>
                    <a:pt x="243299" y="220888"/>
                  </a:lnTo>
                  <a:lnTo>
                    <a:pt x="256612" y="191249"/>
                  </a:lnTo>
                  <a:lnTo>
                    <a:pt x="267821" y="164317"/>
                  </a:lnTo>
                  <a:lnTo>
                    <a:pt x="278823" y="131076"/>
                  </a:lnTo>
                  <a:lnTo>
                    <a:pt x="282541" y="106095"/>
                  </a:lnTo>
                  <a:lnTo>
                    <a:pt x="282052" y="104033"/>
                  </a:lnTo>
                  <a:lnTo>
                    <a:pt x="280932" y="103453"/>
                  </a:lnTo>
                  <a:lnTo>
                    <a:pt x="279392" y="103859"/>
                  </a:lnTo>
                  <a:lnTo>
                    <a:pt x="275565" y="108544"/>
                  </a:lnTo>
                  <a:lnTo>
                    <a:pt x="259398" y="137079"/>
                  </a:lnTo>
                  <a:lnTo>
                    <a:pt x="250752" y="172218"/>
                  </a:lnTo>
                  <a:lnTo>
                    <a:pt x="245637" y="198986"/>
                  </a:lnTo>
                  <a:lnTo>
                    <a:pt x="242835" y="228875"/>
                  </a:lnTo>
                  <a:lnTo>
                    <a:pt x="242383" y="259886"/>
                  </a:lnTo>
                  <a:lnTo>
                    <a:pt x="244829" y="289543"/>
                  </a:lnTo>
                  <a:lnTo>
                    <a:pt x="248561" y="318600"/>
                  </a:lnTo>
                  <a:lnTo>
                    <a:pt x="253659" y="346595"/>
                  </a:lnTo>
                  <a:lnTo>
                    <a:pt x="261217" y="372266"/>
                  </a:lnTo>
                  <a:lnTo>
                    <a:pt x="278190" y="401447"/>
                  </a:lnTo>
                  <a:lnTo>
                    <a:pt x="295668" y="413313"/>
                  </a:lnTo>
                  <a:lnTo>
                    <a:pt x="305885" y="417589"/>
                  </a:lnTo>
                  <a:lnTo>
                    <a:pt x="329937" y="418107"/>
                  </a:lnTo>
                  <a:lnTo>
                    <a:pt x="357296" y="412251"/>
                  </a:lnTo>
                  <a:lnTo>
                    <a:pt x="387976" y="401711"/>
                  </a:lnTo>
                  <a:lnTo>
                    <a:pt x="422249" y="382740"/>
                  </a:lnTo>
                  <a:lnTo>
                    <a:pt x="452298" y="363195"/>
                  </a:lnTo>
                  <a:lnTo>
                    <a:pt x="476337" y="34756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MARTInkShape-704"/>
            <p:cNvSpPr/>
            <p:nvPr/>
          </p:nvSpPr>
          <p:spPr>
            <a:xfrm>
              <a:off x="5179219" y="1529761"/>
              <a:ext cx="339872" cy="411045"/>
            </a:xfrm>
            <a:custGeom>
              <a:avLst/>
              <a:gdLst/>
              <a:ahLst/>
              <a:cxnLst/>
              <a:rect l="0" t="0" r="0" b="0"/>
              <a:pathLst>
                <a:path w="339872" h="411045">
                  <a:moveTo>
                    <a:pt x="335756" y="49008"/>
                  </a:moveTo>
                  <a:lnTo>
                    <a:pt x="339548" y="45215"/>
                  </a:lnTo>
                  <a:lnTo>
                    <a:pt x="339871" y="43304"/>
                  </a:lnTo>
                  <a:lnTo>
                    <a:pt x="339294" y="41237"/>
                  </a:lnTo>
                  <a:lnTo>
                    <a:pt x="337328" y="36823"/>
                  </a:lnTo>
                  <a:lnTo>
                    <a:pt x="336455" y="32215"/>
                  </a:lnTo>
                  <a:lnTo>
                    <a:pt x="328379" y="21366"/>
                  </a:lnTo>
                  <a:lnTo>
                    <a:pt x="312139" y="11890"/>
                  </a:lnTo>
                  <a:lnTo>
                    <a:pt x="279614" y="2370"/>
                  </a:lnTo>
                  <a:lnTo>
                    <a:pt x="251212" y="0"/>
                  </a:lnTo>
                  <a:lnTo>
                    <a:pt x="218807" y="91"/>
                  </a:lnTo>
                  <a:lnTo>
                    <a:pt x="188745" y="5586"/>
                  </a:lnTo>
                  <a:lnTo>
                    <a:pt x="161317" y="16916"/>
                  </a:lnTo>
                  <a:lnTo>
                    <a:pt x="142430" y="31120"/>
                  </a:lnTo>
                  <a:lnTo>
                    <a:pt x="131829" y="43439"/>
                  </a:lnTo>
                  <a:lnTo>
                    <a:pt x="126059" y="58968"/>
                  </a:lnTo>
                  <a:lnTo>
                    <a:pt x="124521" y="67554"/>
                  </a:lnTo>
                  <a:lnTo>
                    <a:pt x="127045" y="85561"/>
                  </a:lnTo>
                  <a:lnTo>
                    <a:pt x="139507" y="115666"/>
                  </a:lnTo>
                  <a:lnTo>
                    <a:pt x="160398" y="149721"/>
                  </a:lnTo>
                  <a:lnTo>
                    <a:pt x="177650" y="173938"/>
                  </a:lnTo>
                  <a:lnTo>
                    <a:pt x="195901" y="200576"/>
                  </a:lnTo>
                  <a:lnTo>
                    <a:pt x="214597" y="226173"/>
                  </a:lnTo>
                  <a:lnTo>
                    <a:pt x="231901" y="250779"/>
                  </a:lnTo>
                  <a:lnTo>
                    <a:pt x="244884" y="274945"/>
                  </a:lnTo>
                  <a:lnTo>
                    <a:pt x="253829" y="298914"/>
                  </a:lnTo>
                  <a:lnTo>
                    <a:pt x="258862" y="322002"/>
                  </a:lnTo>
                  <a:lnTo>
                    <a:pt x="258454" y="342847"/>
                  </a:lnTo>
                  <a:lnTo>
                    <a:pt x="251393" y="360578"/>
                  </a:lnTo>
                  <a:lnTo>
                    <a:pt x="231914" y="383948"/>
                  </a:lnTo>
                  <a:lnTo>
                    <a:pt x="214198" y="397101"/>
                  </a:lnTo>
                  <a:lnTo>
                    <a:pt x="181117" y="408175"/>
                  </a:lnTo>
                  <a:lnTo>
                    <a:pt x="155109" y="411044"/>
                  </a:lnTo>
                  <a:lnTo>
                    <a:pt x="127675" y="410202"/>
                  </a:lnTo>
                  <a:lnTo>
                    <a:pt x="100401" y="405595"/>
                  </a:lnTo>
                  <a:lnTo>
                    <a:pt x="75049" y="395610"/>
                  </a:lnTo>
                  <a:lnTo>
                    <a:pt x="42257" y="372808"/>
                  </a:lnTo>
                  <a:lnTo>
                    <a:pt x="16224" y="338359"/>
                  </a:lnTo>
                  <a:lnTo>
                    <a:pt x="0" y="31332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4" name="SMARTInkShape-Group212"/>
          <p:cNvGrpSpPr/>
          <p:nvPr/>
        </p:nvGrpSpPr>
        <p:grpSpPr>
          <a:xfrm>
            <a:off x="757362" y="4507706"/>
            <a:ext cx="4343277" cy="1738282"/>
            <a:chOff x="757362" y="4507706"/>
            <a:chExt cx="4343277" cy="1738282"/>
          </a:xfrm>
        </p:grpSpPr>
        <p:sp>
          <p:nvSpPr>
            <p:cNvPr id="62" name="SMARTInkShape-705"/>
            <p:cNvSpPr/>
            <p:nvPr/>
          </p:nvSpPr>
          <p:spPr>
            <a:xfrm>
              <a:off x="3510323" y="5822156"/>
              <a:ext cx="211906" cy="358444"/>
            </a:xfrm>
            <a:custGeom>
              <a:avLst/>
              <a:gdLst/>
              <a:ahLst/>
              <a:cxnLst/>
              <a:rect l="0" t="0" r="0" b="0"/>
              <a:pathLst>
                <a:path w="211906" h="358444">
                  <a:moveTo>
                    <a:pt x="82983" y="0"/>
                  </a:moveTo>
                  <a:lnTo>
                    <a:pt x="82983" y="3792"/>
                  </a:lnTo>
                  <a:lnTo>
                    <a:pt x="76486" y="18682"/>
                  </a:lnTo>
                  <a:lnTo>
                    <a:pt x="60739" y="47964"/>
                  </a:lnTo>
                  <a:lnTo>
                    <a:pt x="47024" y="82210"/>
                  </a:lnTo>
                  <a:lnTo>
                    <a:pt x="37633" y="109563"/>
                  </a:lnTo>
                  <a:lnTo>
                    <a:pt x="28167" y="140241"/>
                  </a:lnTo>
                  <a:lnTo>
                    <a:pt x="18668" y="170279"/>
                  </a:lnTo>
                  <a:lnTo>
                    <a:pt x="9949" y="200298"/>
                  </a:lnTo>
                  <a:lnTo>
                    <a:pt x="3428" y="232161"/>
                  </a:lnTo>
                  <a:lnTo>
                    <a:pt x="0" y="260610"/>
                  </a:lnTo>
                  <a:lnTo>
                    <a:pt x="64" y="286483"/>
                  </a:lnTo>
                  <a:lnTo>
                    <a:pt x="9026" y="321774"/>
                  </a:lnTo>
                  <a:lnTo>
                    <a:pt x="17305" y="339861"/>
                  </a:lnTo>
                  <a:lnTo>
                    <a:pt x="28393" y="351604"/>
                  </a:lnTo>
                  <a:lnTo>
                    <a:pt x="34683" y="355846"/>
                  </a:lnTo>
                  <a:lnTo>
                    <a:pt x="50140" y="358443"/>
                  </a:lnTo>
                  <a:lnTo>
                    <a:pt x="68386" y="355365"/>
                  </a:lnTo>
                  <a:lnTo>
                    <a:pt x="89725" y="346059"/>
                  </a:lnTo>
                  <a:lnTo>
                    <a:pt x="120258" y="316055"/>
                  </a:lnTo>
                  <a:lnTo>
                    <a:pt x="141884" y="288371"/>
                  </a:lnTo>
                  <a:lnTo>
                    <a:pt x="163136" y="257546"/>
                  </a:lnTo>
                  <a:lnTo>
                    <a:pt x="180519" y="225325"/>
                  </a:lnTo>
                  <a:lnTo>
                    <a:pt x="194066" y="192485"/>
                  </a:lnTo>
                  <a:lnTo>
                    <a:pt x="204584" y="159367"/>
                  </a:lnTo>
                  <a:lnTo>
                    <a:pt x="211905" y="126128"/>
                  </a:lnTo>
                  <a:lnTo>
                    <a:pt x="211455" y="99184"/>
                  </a:lnTo>
                  <a:lnTo>
                    <a:pt x="202276" y="66165"/>
                  </a:lnTo>
                  <a:lnTo>
                    <a:pt x="193152" y="48457"/>
                  </a:lnTo>
                  <a:lnTo>
                    <a:pt x="181160" y="37941"/>
                  </a:lnTo>
                  <a:lnTo>
                    <a:pt x="157228" y="27558"/>
                  </a:lnTo>
                  <a:lnTo>
                    <a:pt x="141381" y="28388"/>
                  </a:lnTo>
                  <a:lnTo>
                    <a:pt x="116955" y="39897"/>
                  </a:lnTo>
                  <a:lnTo>
                    <a:pt x="91726" y="60505"/>
                  </a:lnTo>
                  <a:lnTo>
                    <a:pt x="77344" y="79278"/>
                  </a:lnTo>
                  <a:lnTo>
                    <a:pt x="65660" y="103497"/>
                  </a:lnTo>
                  <a:lnTo>
                    <a:pt x="59409" y="128020"/>
                  </a:lnTo>
                  <a:lnTo>
                    <a:pt x="58006" y="162022"/>
                  </a:lnTo>
                  <a:lnTo>
                    <a:pt x="61552" y="19288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SMARTInkShape-706"/>
            <p:cNvSpPr/>
            <p:nvPr/>
          </p:nvSpPr>
          <p:spPr>
            <a:xfrm>
              <a:off x="1750405" y="5579269"/>
              <a:ext cx="56965" cy="639432"/>
            </a:xfrm>
            <a:custGeom>
              <a:avLst/>
              <a:gdLst/>
              <a:ahLst/>
              <a:cxnLst/>
              <a:rect l="0" t="0" r="0" b="0"/>
              <a:pathLst>
                <a:path w="56965" h="639432">
                  <a:moveTo>
                    <a:pt x="56964" y="0"/>
                  </a:moveTo>
                  <a:lnTo>
                    <a:pt x="53171" y="7585"/>
                  </a:lnTo>
                  <a:lnTo>
                    <a:pt x="50813" y="31263"/>
                  </a:lnTo>
                  <a:lnTo>
                    <a:pt x="48145" y="58609"/>
                  </a:lnTo>
                  <a:lnTo>
                    <a:pt x="44313" y="93517"/>
                  </a:lnTo>
                  <a:lnTo>
                    <a:pt x="42180" y="113939"/>
                  </a:lnTo>
                  <a:lnTo>
                    <a:pt x="39964" y="135490"/>
                  </a:lnTo>
                  <a:lnTo>
                    <a:pt x="37693" y="159383"/>
                  </a:lnTo>
                  <a:lnTo>
                    <a:pt x="35385" y="184837"/>
                  </a:lnTo>
                  <a:lnTo>
                    <a:pt x="33053" y="211330"/>
                  </a:lnTo>
                  <a:lnTo>
                    <a:pt x="30705" y="237724"/>
                  </a:lnTo>
                  <a:lnTo>
                    <a:pt x="28345" y="264052"/>
                  </a:lnTo>
                  <a:lnTo>
                    <a:pt x="25978" y="290334"/>
                  </a:lnTo>
                  <a:lnTo>
                    <a:pt x="23607" y="317381"/>
                  </a:lnTo>
                  <a:lnTo>
                    <a:pt x="21232" y="344938"/>
                  </a:lnTo>
                  <a:lnTo>
                    <a:pt x="18855" y="372833"/>
                  </a:lnTo>
                  <a:lnTo>
                    <a:pt x="16477" y="399368"/>
                  </a:lnTo>
                  <a:lnTo>
                    <a:pt x="14097" y="424996"/>
                  </a:lnTo>
                  <a:lnTo>
                    <a:pt x="11717" y="450018"/>
                  </a:lnTo>
                  <a:lnTo>
                    <a:pt x="9337" y="472255"/>
                  </a:lnTo>
                  <a:lnTo>
                    <a:pt x="6956" y="492636"/>
                  </a:lnTo>
                  <a:lnTo>
                    <a:pt x="4575" y="511781"/>
                  </a:lnTo>
                  <a:lnTo>
                    <a:pt x="2988" y="530099"/>
                  </a:lnTo>
                  <a:lnTo>
                    <a:pt x="1225" y="565271"/>
                  </a:lnTo>
                  <a:lnTo>
                    <a:pt x="441" y="593073"/>
                  </a:lnTo>
                  <a:lnTo>
                    <a:pt x="0" y="622342"/>
                  </a:lnTo>
                  <a:lnTo>
                    <a:pt x="690" y="633784"/>
                  </a:lnTo>
                  <a:lnTo>
                    <a:pt x="1986" y="636835"/>
                  </a:lnTo>
                  <a:lnTo>
                    <a:pt x="3643" y="638869"/>
                  </a:lnTo>
                  <a:lnTo>
                    <a:pt x="4748" y="639431"/>
                  </a:lnTo>
                  <a:lnTo>
                    <a:pt x="5484" y="639013"/>
                  </a:lnTo>
                  <a:lnTo>
                    <a:pt x="5975" y="637939"/>
                  </a:lnTo>
                  <a:lnTo>
                    <a:pt x="21245" y="62150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SMARTInkShape-707"/>
            <p:cNvSpPr/>
            <p:nvPr/>
          </p:nvSpPr>
          <p:spPr>
            <a:xfrm>
              <a:off x="1990916" y="5610480"/>
              <a:ext cx="745141" cy="635508"/>
            </a:xfrm>
            <a:custGeom>
              <a:avLst/>
              <a:gdLst/>
              <a:ahLst/>
              <a:cxnLst/>
              <a:rect l="0" t="0" r="0" b="0"/>
              <a:pathLst>
                <a:path w="745141" h="635508">
                  <a:moveTo>
                    <a:pt x="159353" y="297401"/>
                  </a:moveTo>
                  <a:lnTo>
                    <a:pt x="153202" y="291250"/>
                  </a:lnTo>
                  <a:lnTo>
                    <a:pt x="144918" y="286759"/>
                  </a:lnTo>
                  <a:lnTo>
                    <a:pt x="140999" y="286338"/>
                  </a:lnTo>
                  <a:lnTo>
                    <a:pt x="132410" y="287986"/>
                  </a:lnTo>
                  <a:lnTo>
                    <a:pt x="114857" y="300961"/>
                  </a:lnTo>
                  <a:lnTo>
                    <a:pt x="87593" y="333970"/>
                  </a:lnTo>
                  <a:lnTo>
                    <a:pt x="73484" y="358105"/>
                  </a:lnTo>
                  <a:lnTo>
                    <a:pt x="57160" y="384705"/>
                  </a:lnTo>
                  <a:lnTo>
                    <a:pt x="40909" y="412403"/>
                  </a:lnTo>
                  <a:lnTo>
                    <a:pt x="28394" y="440588"/>
                  </a:lnTo>
                  <a:lnTo>
                    <a:pt x="17541" y="471106"/>
                  </a:lnTo>
                  <a:lnTo>
                    <a:pt x="8219" y="501604"/>
                  </a:lnTo>
                  <a:lnTo>
                    <a:pt x="1430" y="528387"/>
                  </a:lnTo>
                  <a:lnTo>
                    <a:pt x="0" y="553520"/>
                  </a:lnTo>
                  <a:lnTo>
                    <a:pt x="5775" y="587866"/>
                  </a:lnTo>
                  <a:lnTo>
                    <a:pt x="14102" y="607471"/>
                  </a:lnTo>
                  <a:lnTo>
                    <a:pt x="25741" y="624122"/>
                  </a:lnTo>
                  <a:lnTo>
                    <a:pt x="40968" y="633110"/>
                  </a:lnTo>
                  <a:lnTo>
                    <a:pt x="49473" y="635507"/>
                  </a:lnTo>
                  <a:lnTo>
                    <a:pt x="69507" y="633937"/>
                  </a:lnTo>
                  <a:lnTo>
                    <a:pt x="92434" y="625566"/>
                  </a:lnTo>
                  <a:lnTo>
                    <a:pt x="118499" y="608617"/>
                  </a:lnTo>
                  <a:lnTo>
                    <a:pt x="143841" y="583622"/>
                  </a:lnTo>
                  <a:lnTo>
                    <a:pt x="168334" y="553991"/>
                  </a:lnTo>
                  <a:lnTo>
                    <a:pt x="192448" y="522301"/>
                  </a:lnTo>
                  <a:lnTo>
                    <a:pt x="214279" y="489696"/>
                  </a:lnTo>
                  <a:lnTo>
                    <a:pt x="234564" y="457478"/>
                  </a:lnTo>
                  <a:lnTo>
                    <a:pt x="254163" y="427284"/>
                  </a:lnTo>
                  <a:lnTo>
                    <a:pt x="267107" y="402223"/>
                  </a:lnTo>
                  <a:lnTo>
                    <a:pt x="280974" y="374497"/>
                  </a:lnTo>
                  <a:lnTo>
                    <a:pt x="292297" y="358491"/>
                  </a:lnTo>
                  <a:lnTo>
                    <a:pt x="292432" y="357971"/>
                  </a:lnTo>
                  <a:lnTo>
                    <a:pt x="290466" y="359511"/>
                  </a:lnTo>
                  <a:lnTo>
                    <a:pt x="282736" y="379961"/>
                  </a:lnTo>
                  <a:lnTo>
                    <a:pt x="275109" y="409529"/>
                  </a:lnTo>
                  <a:lnTo>
                    <a:pt x="263148" y="444219"/>
                  </a:lnTo>
                  <a:lnTo>
                    <a:pt x="254167" y="470603"/>
                  </a:lnTo>
                  <a:lnTo>
                    <a:pt x="247001" y="496088"/>
                  </a:lnTo>
                  <a:lnTo>
                    <a:pt x="241964" y="520644"/>
                  </a:lnTo>
                  <a:lnTo>
                    <a:pt x="239922" y="555988"/>
                  </a:lnTo>
                  <a:lnTo>
                    <a:pt x="244785" y="586127"/>
                  </a:lnTo>
                  <a:lnTo>
                    <a:pt x="251827" y="602730"/>
                  </a:lnTo>
                  <a:lnTo>
                    <a:pt x="264481" y="613813"/>
                  </a:lnTo>
                  <a:lnTo>
                    <a:pt x="272301" y="617880"/>
                  </a:lnTo>
                  <a:lnTo>
                    <a:pt x="279895" y="619004"/>
                  </a:lnTo>
                  <a:lnTo>
                    <a:pt x="294683" y="616019"/>
                  </a:lnTo>
                  <a:lnTo>
                    <a:pt x="330077" y="593877"/>
                  </a:lnTo>
                  <a:lnTo>
                    <a:pt x="362161" y="563222"/>
                  </a:lnTo>
                  <a:lnTo>
                    <a:pt x="382311" y="537781"/>
                  </a:lnTo>
                  <a:lnTo>
                    <a:pt x="399733" y="512716"/>
                  </a:lnTo>
                  <a:lnTo>
                    <a:pt x="415413" y="488347"/>
                  </a:lnTo>
                  <a:lnTo>
                    <a:pt x="436835" y="453108"/>
                  </a:lnTo>
                  <a:lnTo>
                    <a:pt x="454465" y="418704"/>
                  </a:lnTo>
                  <a:lnTo>
                    <a:pt x="460048" y="406633"/>
                  </a:lnTo>
                  <a:lnTo>
                    <a:pt x="462209" y="403560"/>
                  </a:lnTo>
                  <a:lnTo>
                    <a:pt x="462857" y="403098"/>
                  </a:lnTo>
                  <a:lnTo>
                    <a:pt x="455780" y="438744"/>
                  </a:lnTo>
                  <a:lnTo>
                    <a:pt x="452945" y="469342"/>
                  </a:lnTo>
                  <a:lnTo>
                    <a:pt x="453247" y="495896"/>
                  </a:lnTo>
                  <a:lnTo>
                    <a:pt x="458011" y="523872"/>
                  </a:lnTo>
                  <a:lnTo>
                    <a:pt x="465243" y="551476"/>
                  </a:lnTo>
                  <a:lnTo>
                    <a:pt x="477882" y="574295"/>
                  </a:lnTo>
                  <a:lnTo>
                    <a:pt x="489834" y="586094"/>
                  </a:lnTo>
                  <a:lnTo>
                    <a:pt x="505200" y="592396"/>
                  </a:lnTo>
                  <a:lnTo>
                    <a:pt x="513742" y="594077"/>
                  </a:lnTo>
                  <a:lnTo>
                    <a:pt x="531701" y="591712"/>
                  </a:lnTo>
                  <a:lnTo>
                    <a:pt x="540935" y="588858"/>
                  </a:lnTo>
                  <a:lnTo>
                    <a:pt x="569100" y="565880"/>
                  </a:lnTo>
                  <a:lnTo>
                    <a:pt x="590171" y="536581"/>
                  </a:lnTo>
                  <a:lnTo>
                    <a:pt x="601346" y="518768"/>
                  </a:lnTo>
                  <a:lnTo>
                    <a:pt x="612765" y="498160"/>
                  </a:lnTo>
                  <a:lnTo>
                    <a:pt x="624346" y="475690"/>
                  </a:lnTo>
                  <a:lnTo>
                    <a:pt x="636036" y="451979"/>
                  </a:lnTo>
                  <a:lnTo>
                    <a:pt x="647004" y="425060"/>
                  </a:lnTo>
                  <a:lnTo>
                    <a:pt x="657491" y="396001"/>
                  </a:lnTo>
                  <a:lnTo>
                    <a:pt x="667657" y="365516"/>
                  </a:lnTo>
                  <a:lnTo>
                    <a:pt x="676816" y="334079"/>
                  </a:lnTo>
                  <a:lnTo>
                    <a:pt x="685304" y="302009"/>
                  </a:lnTo>
                  <a:lnTo>
                    <a:pt x="693343" y="269517"/>
                  </a:lnTo>
                  <a:lnTo>
                    <a:pt x="700290" y="238330"/>
                  </a:lnTo>
                  <a:lnTo>
                    <a:pt x="706508" y="208014"/>
                  </a:lnTo>
                  <a:lnTo>
                    <a:pt x="712242" y="178279"/>
                  </a:lnTo>
                  <a:lnTo>
                    <a:pt x="716858" y="151311"/>
                  </a:lnTo>
                  <a:lnTo>
                    <a:pt x="720729" y="126189"/>
                  </a:lnTo>
                  <a:lnTo>
                    <a:pt x="724104" y="102298"/>
                  </a:lnTo>
                  <a:lnTo>
                    <a:pt x="727147" y="81607"/>
                  </a:lnTo>
                  <a:lnTo>
                    <a:pt x="732645" y="45918"/>
                  </a:lnTo>
                  <a:lnTo>
                    <a:pt x="732619" y="10427"/>
                  </a:lnTo>
                  <a:lnTo>
                    <a:pt x="731236" y="4485"/>
                  </a:lnTo>
                  <a:lnTo>
                    <a:pt x="729521" y="1318"/>
                  </a:lnTo>
                  <a:lnTo>
                    <a:pt x="727584" y="0"/>
                  </a:lnTo>
                  <a:lnTo>
                    <a:pt x="726292" y="1502"/>
                  </a:lnTo>
                  <a:lnTo>
                    <a:pt x="722103" y="27374"/>
                  </a:lnTo>
                  <a:lnTo>
                    <a:pt x="718233" y="53564"/>
                  </a:lnTo>
                  <a:lnTo>
                    <a:pt x="713867" y="89016"/>
                  </a:lnTo>
                  <a:lnTo>
                    <a:pt x="711591" y="109265"/>
                  </a:lnTo>
                  <a:lnTo>
                    <a:pt x="709280" y="130703"/>
                  </a:lnTo>
                  <a:lnTo>
                    <a:pt x="706946" y="152931"/>
                  </a:lnTo>
                  <a:lnTo>
                    <a:pt x="704596" y="176482"/>
                  </a:lnTo>
                  <a:lnTo>
                    <a:pt x="702236" y="200913"/>
                  </a:lnTo>
                  <a:lnTo>
                    <a:pt x="699869" y="225932"/>
                  </a:lnTo>
                  <a:lnTo>
                    <a:pt x="698290" y="251343"/>
                  </a:lnTo>
                  <a:lnTo>
                    <a:pt x="697238" y="277015"/>
                  </a:lnTo>
                  <a:lnTo>
                    <a:pt x="696537" y="302860"/>
                  </a:lnTo>
                  <a:lnTo>
                    <a:pt x="696069" y="328822"/>
                  </a:lnTo>
                  <a:lnTo>
                    <a:pt x="695758" y="354861"/>
                  </a:lnTo>
                  <a:lnTo>
                    <a:pt x="695550" y="380951"/>
                  </a:lnTo>
                  <a:lnTo>
                    <a:pt x="696205" y="405489"/>
                  </a:lnTo>
                  <a:lnTo>
                    <a:pt x="697435" y="428991"/>
                  </a:lnTo>
                  <a:lnTo>
                    <a:pt x="699049" y="451803"/>
                  </a:lnTo>
                  <a:lnTo>
                    <a:pt x="700919" y="472567"/>
                  </a:lnTo>
                  <a:lnTo>
                    <a:pt x="702960" y="491965"/>
                  </a:lnTo>
                  <a:lnTo>
                    <a:pt x="707343" y="525956"/>
                  </a:lnTo>
                  <a:lnTo>
                    <a:pt x="714274" y="561354"/>
                  </a:lnTo>
                  <a:lnTo>
                    <a:pt x="721354" y="581014"/>
                  </a:lnTo>
                  <a:lnTo>
                    <a:pt x="726102" y="586170"/>
                  </a:lnTo>
                  <a:lnTo>
                    <a:pt x="729273" y="585164"/>
                  </a:lnTo>
                  <a:lnTo>
                    <a:pt x="745140" y="56886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SMARTInkShape-708"/>
            <p:cNvSpPr/>
            <p:nvPr/>
          </p:nvSpPr>
          <p:spPr>
            <a:xfrm>
              <a:off x="3221831" y="5493544"/>
              <a:ext cx="78583" cy="713089"/>
            </a:xfrm>
            <a:custGeom>
              <a:avLst/>
              <a:gdLst/>
              <a:ahLst/>
              <a:cxnLst/>
              <a:rect l="0" t="0" r="0" b="0"/>
              <a:pathLst>
                <a:path w="78583" h="713089">
                  <a:moveTo>
                    <a:pt x="78582" y="0"/>
                  </a:moveTo>
                  <a:lnTo>
                    <a:pt x="77788" y="7291"/>
                  </a:lnTo>
                  <a:lnTo>
                    <a:pt x="72431" y="40471"/>
                  </a:lnTo>
                  <a:lnTo>
                    <a:pt x="67940" y="74962"/>
                  </a:lnTo>
                  <a:lnTo>
                    <a:pt x="65914" y="107929"/>
                  </a:lnTo>
                  <a:lnTo>
                    <a:pt x="65374" y="126721"/>
                  </a:lnTo>
                  <a:lnTo>
                    <a:pt x="64220" y="147981"/>
                  </a:lnTo>
                  <a:lnTo>
                    <a:pt x="62657" y="170885"/>
                  </a:lnTo>
                  <a:lnTo>
                    <a:pt x="60821" y="194886"/>
                  </a:lnTo>
                  <a:lnTo>
                    <a:pt x="59598" y="220411"/>
                  </a:lnTo>
                  <a:lnTo>
                    <a:pt x="58782" y="246953"/>
                  </a:lnTo>
                  <a:lnTo>
                    <a:pt x="58238" y="274173"/>
                  </a:lnTo>
                  <a:lnTo>
                    <a:pt x="57082" y="302638"/>
                  </a:lnTo>
                  <a:lnTo>
                    <a:pt x="55517" y="331934"/>
                  </a:lnTo>
                  <a:lnTo>
                    <a:pt x="53680" y="361783"/>
                  </a:lnTo>
                  <a:lnTo>
                    <a:pt x="52456" y="391207"/>
                  </a:lnTo>
                  <a:lnTo>
                    <a:pt x="51639" y="420349"/>
                  </a:lnTo>
                  <a:lnTo>
                    <a:pt x="51095" y="449301"/>
                  </a:lnTo>
                  <a:lnTo>
                    <a:pt x="49938" y="476540"/>
                  </a:lnTo>
                  <a:lnTo>
                    <a:pt x="48374" y="502637"/>
                  </a:lnTo>
                  <a:lnTo>
                    <a:pt x="46537" y="527973"/>
                  </a:lnTo>
                  <a:lnTo>
                    <a:pt x="44518" y="552007"/>
                  </a:lnTo>
                  <a:lnTo>
                    <a:pt x="42379" y="575173"/>
                  </a:lnTo>
                  <a:lnTo>
                    <a:pt x="40159" y="597761"/>
                  </a:lnTo>
                  <a:lnTo>
                    <a:pt x="37885" y="617582"/>
                  </a:lnTo>
                  <a:lnTo>
                    <a:pt x="33242" y="652306"/>
                  </a:lnTo>
                  <a:lnTo>
                    <a:pt x="30650" y="679380"/>
                  </a:lnTo>
                  <a:lnTo>
                    <a:pt x="28985" y="711255"/>
                  </a:lnTo>
                  <a:lnTo>
                    <a:pt x="28055" y="713088"/>
                  </a:lnTo>
                  <a:lnTo>
                    <a:pt x="26641" y="712723"/>
                  </a:lnTo>
                  <a:lnTo>
                    <a:pt x="24904" y="710892"/>
                  </a:lnTo>
                  <a:lnTo>
                    <a:pt x="15621" y="683554"/>
                  </a:lnTo>
                  <a:lnTo>
                    <a:pt x="5334" y="652061"/>
                  </a:lnTo>
                  <a:lnTo>
                    <a:pt x="0" y="63579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SMARTInkShape-709"/>
            <p:cNvSpPr/>
            <p:nvPr/>
          </p:nvSpPr>
          <p:spPr>
            <a:xfrm>
              <a:off x="2851032" y="5786438"/>
              <a:ext cx="420807" cy="399465"/>
            </a:xfrm>
            <a:custGeom>
              <a:avLst/>
              <a:gdLst/>
              <a:ahLst/>
              <a:cxnLst/>
              <a:rect l="0" t="0" r="0" b="0"/>
              <a:pathLst>
                <a:path w="420807" h="399465">
                  <a:moveTo>
                    <a:pt x="177918" y="128587"/>
                  </a:moveTo>
                  <a:lnTo>
                    <a:pt x="177918" y="118644"/>
                  </a:lnTo>
                  <a:lnTo>
                    <a:pt x="175801" y="114114"/>
                  </a:lnTo>
                  <a:lnTo>
                    <a:pt x="167975" y="104738"/>
                  </a:lnTo>
                  <a:lnTo>
                    <a:pt x="164939" y="103957"/>
                  </a:lnTo>
                  <a:lnTo>
                    <a:pt x="157333" y="105205"/>
                  </a:lnTo>
                  <a:lnTo>
                    <a:pt x="122574" y="130663"/>
                  </a:lnTo>
                  <a:lnTo>
                    <a:pt x="96079" y="158218"/>
                  </a:lnTo>
                  <a:lnTo>
                    <a:pt x="77516" y="182238"/>
                  </a:lnTo>
                  <a:lnTo>
                    <a:pt x="59476" y="208788"/>
                  </a:lnTo>
                  <a:lnTo>
                    <a:pt x="43521" y="236463"/>
                  </a:lnTo>
                  <a:lnTo>
                    <a:pt x="28492" y="262521"/>
                  </a:lnTo>
                  <a:lnTo>
                    <a:pt x="15463" y="287332"/>
                  </a:lnTo>
                  <a:lnTo>
                    <a:pt x="4459" y="322819"/>
                  </a:lnTo>
                  <a:lnTo>
                    <a:pt x="846" y="353001"/>
                  </a:lnTo>
                  <a:lnTo>
                    <a:pt x="0" y="369614"/>
                  </a:lnTo>
                  <a:lnTo>
                    <a:pt x="1362" y="375791"/>
                  </a:lnTo>
                  <a:lnTo>
                    <a:pt x="7109" y="384770"/>
                  </a:lnTo>
                  <a:lnTo>
                    <a:pt x="19189" y="389290"/>
                  </a:lnTo>
                  <a:lnTo>
                    <a:pt x="26855" y="390495"/>
                  </a:lnTo>
                  <a:lnTo>
                    <a:pt x="43839" y="387601"/>
                  </a:lnTo>
                  <a:lnTo>
                    <a:pt x="71252" y="374929"/>
                  </a:lnTo>
                  <a:lnTo>
                    <a:pt x="99482" y="351861"/>
                  </a:lnTo>
                  <a:lnTo>
                    <a:pt x="127955" y="317774"/>
                  </a:lnTo>
                  <a:lnTo>
                    <a:pt x="146187" y="292045"/>
                  </a:lnTo>
                  <a:lnTo>
                    <a:pt x="162228" y="267381"/>
                  </a:lnTo>
                  <a:lnTo>
                    <a:pt x="173061" y="243190"/>
                  </a:lnTo>
                  <a:lnTo>
                    <a:pt x="180522" y="219209"/>
                  </a:lnTo>
                  <a:lnTo>
                    <a:pt x="189185" y="185777"/>
                  </a:lnTo>
                  <a:lnTo>
                    <a:pt x="198352" y="150858"/>
                  </a:lnTo>
                  <a:lnTo>
                    <a:pt x="198685" y="149784"/>
                  </a:lnTo>
                  <a:lnTo>
                    <a:pt x="198906" y="149862"/>
                  </a:lnTo>
                  <a:lnTo>
                    <a:pt x="199323" y="181670"/>
                  </a:lnTo>
                  <a:lnTo>
                    <a:pt x="199342" y="212666"/>
                  </a:lnTo>
                  <a:lnTo>
                    <a:pt x="199346" y="238187"/>
                  </a:lnTo>
                  <a:lnTo>
                    <a:pt x="201465" y="263287"/>
                  </a:lnTo>
                  <a:lnTo>
                    <a:pt x="205052" y="288466"/>
                  </a:lnTo>
                  <a:lnTo>
                    <a:pt x="209292" y="315532"/>
                  </a:lnTo>
                  <a:lnTo>
                    <a:pt x="219934" y="349960"/>
                  </a:lnTo>
                  <a:lnTo>
                    <a:pt x="236934" y="380269"/>
                  </a:lnTo>
                  <a:lnTo>
                    <a:pt x="250185" y="393375"/>
                  </a:lnTo>
                  <a:lnTo>
                    <a:pt x="257052" y="397981"/>
                  </a:lnTo>
                  <a:lnTo>
                    <a:pt x="264012" y="399464"/>
                  </a:lnTo>
                  <a:lnTo>
                    <a:pt x="278094" y="396879"/>
                  </a:lnTo>
                  <a:lnTo>
                    <a:pt x="303203" y="375121"/>
                  </a:lnTo>
                  <a:lnTo>
                    <a:pt x="321442" y="346108"/>
                  </a:lnTo>
                  <a:lnTo>
                    <a:pt x="330751" y="328369"/>
                  </a:lnTo>
                  <a:lnTo>
                    <a:pt x="340131" y="307019"/>
                  </a:lnTo>
                  <a:lnTo>
                    <a:pt x="349560" y="283261"/>
                  </a:lnTo>
                  <a:lnTo>
                    <a:pt x="359021" y="257897"/>
                  </a:lnTo>
                  <a:lnTo>
                    <a:pt x="367710" y="229875"/>
                  </a:lnTo>
                  <a:lnTo>
                    <a:pt x="375883" y="200081"/>
                  </a:lnTo>
                  <a:lnTo>
                    <a:pt x="383714" y="169105"/>
                  </a:lnTo>
                  <a:lnTo>
                    <a:pt x="391315" y="136549"/>
                  </a:lnTo>
                  <a:lnTo>
                    <a:pt x="398764" y="102939"/>
                  </a:lnTo>
                  <a:lnTo>
                    <a:pt x="406111" y="68626"/>
                  </a:lnTo>
                  <a:lnTo>
                    <a:pt x="411009" y="45750"/>
                  </a:lnTo>
                  <a:lnTo>
                    <a:pt x="420806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SMARTInkShape-710"/>
            <p:cNvSpPr/>
            <p:nvPr/>
          </p:nvSpPr>
          <p:spPr>
            <a:xfrm>
              <a:off x="1324573" y="5848470"/>
              <a:ext cx="389928" cy="345305"/>
            </a:xfrm>
            <a:custGeom>
              <a:avLst/>
              <a:gdLst/>
              <a:ahLst/>
              <a:cxnLst/>
              <a:rect l="0" t="0" r="0" b="0"/>
              <a:pathLst>
                <a:path w="389928" h="345305">
                  <a:moveTo>
                    <a:pt x="189902" y="59411"/>
                  </a:moveTo>
                  <a:lnTo>
                    <a:pt x="189108" y="34576"/>
                  </a:lnTo>
                  <a:lnTo>
                    <a:pt x="179959" y="11651"/>
                  </a:lnTo>
                  <a:lnTo>
                    <a:pt x="173109" y="1251"/>
                  </a:lnTo>
                  <a:lnTo>
                    <a:pt x="169976" y="0"/>
                  </a:lnTo>
                  <a:lnTo>
                    <a:pt x="162260" y="727"/>
                  </a:lnTo>
                  <a:lnTo>
                    <a:pt x="148992" y="9392"/>
                  </a:lnTo>
                  <a:lnTo>
                    <a:pt x="122201" y="37007"/>
                  </a:lnTo>
                  <a:lnTo>
                    <a:pt x="99488" y="68504"/>
                  </a:lnTo>
                  <a:lnTo>
                    <a:pt x="77751" y="104198"/>
                  </a:lnTo>
                  <a:lnTo>
                    <a:pt x="67510" y="122607"/>
                  </a:lnTo>
                  <a:lnTo>
                    <a:pt x="47664" y="157877"/>
                  </a:lnTo>
                  <a:lnTo>
                    <a:pt x="29848" y="191280"/>
                  </a:lnTo>
                  <a:lnTo>
                    <a:pt x="16638" y="222001"/>
                  </a:lnTo>
                  <a:lnTo>
                    <a:pt x="7591" y="249413"/>
                  </a:lnTo>
                  <a:lnTo>
                    <a:pt x="1719" y="274825"/>
                  </a:lnTo>
                  <a:lnTo>
                    <a:pt x="0" y="309063"/>
                  </a:lnTo>
                  <a:lnTo>
                    <a:pt x="5224" y="324090"/>
                  </a:lnTo>
                  <a:lnTo>
                    <a:pt x="20883" y="341475"/>
                  </a:lnTo>
                  <a:lnTo>
                    <a:pt x="27216" y="344292"/>
                  </a:lnTo>
                  <a:lnTo>
                    <a:pt x="40603" y="345304"/>
                  </a:lnTo>
                  <a:lnTo>
                    <a:pt x="65320" y="337619"/>
                  </a:lnTo>
                  <a:lnTo>
                    <a:pt x="92752" y="317702"/>
                  </a:lnTo>
                  <a:lnTo>
                    <a:pt x="124781" y="287901"/>
                  </a:lnTo>
                  <a:lnTo>
                    <a:pt x="145613" y="261239"/>
                  </a:lnTo>
                  <a:lnTo>
                    <a:pt x="165456" y="230869"/>
                  </a:lnTo>
                  <a:lnTo>
                    <a:pt x="184858" y="198850"/>
                  </a:lnTo>
                  <a:lnTo>
                    <a:pt x="199831" y="168215"/>
                  </a:lnTo>
                  <a:lnTo>
                    <a:pt x="211777" y="138725"/>
                  </a:lnTo>
                  <a:lnTo>
                    <a:pt x="222379" y="109743"/>
                  </a:lnTo>
                  <a:lnTo>
                    <a:pt x="233480" y="74236"/>
                  </a:lnTo>
                  <a:lnTo>
                    <a:pt x="244716" y="39619"/>
                  </a:lnTo>
                  <a:lnTo>
                    <a:pt x="246360" y="30528"/>
                  </a:lnTo>
                  <a:lnTo>
                    <a:pt x="246591" y="30631"/>
                  </a:lnTo>
                  <a:lnTo>
                    <a:pt x="237068" y="58289"/>
                  </a:lnTo>
                  <a:lnTo>
                    <a:pt x="226455" y="91887"/>
                  </a:lnTo>
                  <a:lnTo>
                    <a:pt x="219906" y="118295"/>
                  </a:lnTo>
                  <a:lnTo>
                    <a:pt x="214350" y="145907"/>
                  </a:lnTo>
                  <a:lnTo>
                    <a:pt x="209234" y="174054"/>
                  </a:lnTo>
                  <a:lnTo>
                    <a:pt x="206432" y="202439"/>
                  </a:lnTo>
                  <a:lnTo>
                    <a:pt x="205186" y="230135"/>
                  </a:lnTo>
                  <a:lnTo>
                    <a:pt x="204632" y="255674"/>
                  </a:lnTo>
                  <a:lnTo>
                    <a:pt x="208620" y="276021"/>
                  </a:lnTo>
                  <a:lnTo>
                    <a:pt x="219790" y="298746"/>
                  </a:lnTo>
                  <a:lnTo>
                    <a:pt x="224115" y="304693"/>
                  </a:lnTo>
                  <a:lnTo>
                    <a:pt x="229379" y="307864"/>
                  </a:lnTo>
                  <a:lnTo>
                    <a:pt x="241579" y="309270"/>
                  </a:lnTo>
                  <a:lnTo>
                    <a:pt x="265627" y="298014"/>
                  </a:lnTo>
                  <a:lnTo>
                    <a:pt x="296653" y="268221"/>
                  </a:lnTo>
                  <a:lnTo>
                    <a:pt x="319368" y="234236"/>
                  </a:lnTo>
                  <a:lnTo>
                    <a:pt x="330981" y="214061"/>
                  </a:lnTo>
                  <a:lnTo>
                    <a:pt x="342692" y="190292"/>
                  </a:lnTo>
                  <a:lnTo>
                    <a:pt x="354469" y="164127"/>
                  </a:lnTo>
                  <a:lnTo>
                    <a:pt x="366288" y="136366"/>
                  </a:lnTo>
                  <a:lnTo>
                    <a:pt x="389927" y="8084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SMARTInkShape-711"/>
            <p:cNvSpPr/>
            <p:nvPr/>
          </p:nvSpPr>
          <p:spPr>
            <a:xfrm>
              <a:off x="757362" y="4507706"/>
              <a:ext cx="92745" cy="915048"/>
            </a:xfrm>
            <a:custGeom>
              <a:avLst/>
              <a:gdLst/>
              <a:ahLst/>
              <a:cxnLst/>
              <a:rect l="0" t="0" r="0" b="0"/>
              <a:pathLst>
                <a:path w="92745" h="915048">
                  <a:moveTo>
                    <a:pt x="92744" y="0"/>
                  </a:moveTo>
                  <a:lnTo>
                    <a:pt x="88952" y="31263"/>
                  </a:lnTo>
                  <a:lnTo>
                    <a:pt x="82857" y="60726"/>
                  </a:lnTo>
                  <a:lnTo>
                    <a:pt x="79009" y="78585"/>
                  </a:lnTo>
                  <a:lnTo>
                    <a:pt x="75650" y="100015"/>
                  </a:lnTo>
                  <a:lnTo>
                    <a:pt x="72617" y="123826"/>
                  </a:lnTo>
                  <a:lnTo>
                    <a:pt x="69801" y="149226"/>
                  </a:lnTo>
                  <a:lnTo>
                    <a:pt x="67130" y="177272"/>
                  </a:lnTo>
                  <a:lnTo>
                    <a:pt x="64556" y="207081"/>
                  </a:lnTo>
                  <a:lnTo>
                    <a:pt x="62046" y="238066"/>
                  </a:lnTo>
                  <a:lnTo>
                    <a:pt x="58785" y="270630"/>
                  </a:lnTo>
                  <a:lnTo>
                    <a:pt x="55023" y="304245"/>
                  </a:lnTo>
                  <a:lnTo>
                    <a:pt x="50928" y="338561"/>
                  </a:lnTo>
                  <a:lnTo>
                    <a:pt x="46611" y="372551"/>
                  </a:lnTo>
                  <a:lnTo>
                    <a:pt x="42145" y="406324"/>
                  </a:lnTo>
                  <a:lnTo>
                    <a:pt x="37580" y="439951"/>
                  </a:lnTo>
                  <a:lnTo>
                    <a:pt x="33743" y="473482"/>
                  </a:lnTo>
                  <a:lnTo>
                    <a:pt x="30391" y="506949"/>
                  </a:lnTo>
                  <a:lnTo>
                    <a:pt x="27363" y="540372"/>
                  </a:lnTo>
                  <a:lnTo>
                    <a:pt x="24551" y="572973"/>
                  </a:lnTo>
                  <a:lnTo>
                    <a:pt x="21882" y="605026"/>
                  </a:lnTo>
                  <a:lnTo>
                    <a:pt x="19309" y="636713"/>
                  </a:lnTo>
                  <a:lnTo>
                    <a:pt x="16800" y="665776"/>
                  </a:lnTo>
                  <a:lnTo>
                    <a:pt x="14333" y="693088"/>
                  </a:lnTo>
                  <a:lnTo>
                    <a:pt x="11895" y="719234"/>
                  </a:lnTo>
                  <a:lnTo>
                    <a:pt x="9476" y="743014"/>
                  </a:lnTo>
                  <a:lnTo>
                    <a:pt x="7070" y="765218"/>
                  </a:lnTo>
                  <a:lnTo>
                    <a:pt x="4672" y="786370"/>
                  </a:lnTo>
                  <a:lnTo>
                    <a:pt x="3073" y="805234"/>
                  </a:lnTo>
                  <a:lnTo>
                    <a:pt x="1297" y="838894"/>
                  </a:lnTo>
                  <a:lnTo>
                    <a:pt x="507" y="865496"/>
                  </a:lnTo>
                  <a:lnTo>
                    <a:pt x="0" y="900860"/>
                  </a:lnTo>
                  <a:lnTo>
                    <a:pt x="2048" y="910499"/>
                  </a:lnTo>
                  <a:lnTo>
                    <a:pt x="3705" y="914180"/>
                  </a:lnTo>
                  <a:lnTo>
                    <a:pt x="5603" y="915047"/>
                  </a:lnTo>
                  <a:lnTo>
                    <a:pt x="7663" y="914038"/>
                  </a:lnTo>
                  <a:lnTo>
                    <a:pt x="20464" y="897219"/>
                  </a:lnTo>
                  <a:lnTo>
                    <a:pt x="35170" y="861896"/>
                  </a:lnTo>
                  <a:lnTo>
                    <a:pt x="42738" y="83581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SMARTInkShape-712"/>
            <p:cNvSpPr/>
            <p:nvPr/>
          </p:nvSpPr>
          <p:spPr>
            <a:xfrm>
              <a:off x="3093244" y="5843588"/>
              <a:ext cx="350045" cy="78582"/>
            </a:xfrm>
            <a:custGeom>
              <a:avLst/>
              <a:gdLst/>
              <a:ahLst/>
              <a:cxnLst/>
              <a:rect l="0" t="0" r="0" b="0"/>
              <a:pathLst>
                <a:path w="350045" h="78582">
                  <a:moveTo>
                    <a:pt x="0" y="78581"/>
                  </a:moveTo>
                  <a:lnTo>
                    <a:pt x="7291" y="77787"/>
                  </a:lnTo>
                  <a:lnTo>
                    <a:pt x="36679" y="72430"/>
                  </a:lnTo>
                  <a:lnTo>
                    <a:pt x="68811" y="67939"/>
                  </a:lnTo>
                  <a:lnTo>
                    <a:pt x="92760" y="63797"/>
                  </a:lnTo>
                  <a:lnTo>
                    <a:pt x="117426" y="58516"/>
                  </a:lnTo>
                  <a:lnTo>
                    <a:pt x="144264" y="50878"/>
                  </a:lnTo>
                  <a:lnTo>
                    <a:pt x="169951" y="44308"/>
                  </a:lnTo>
                  <a:lnTo>
                    <a:pt x="204608" y="34030"/>
                  </a:lnTo>
                  <a:lnTo>
                    <a:pt x="234985" y="23048"/>
                  </a:lnTo>
                  <a:lnTo>
                    <a:pt x="269901" y="12225"/>
                  </a:lnTo>
                  <a:lnTo>
                    <a:pt x="303845" y="3238"/>
                  </a:lnTo>
                  <a:lnTo>
                    <a:pt x="336414" y="426"/>
                  </a:lnTo>
                  <a:lnTo>
                    <a:pt x="350044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SMARTInkShape-713"/>
            <p:cNvSpPr/>
            <p:nvPr/>
          </p:nvSpPr>
          <p:spPr>
            <a:xfrm>
              <a:off x="954740" y="5710686"/>
              <a:ext cx="309705" cy="504111"/>
            </a:xfrm>
            <a:custGeom>
              <a:avLst/>
              <a:gdLst/>
              <a:ahLst/>
              <a:cxnLst/>
              <a:rect l="0" t="0" r="0" b="0"/>
              <a:pathLst>
                <a:path w="309705" h="504111">
                  <a:moveTo>
                    <a:pt x="259698" y="211483"/>
                  </a:moveTo>
                  <a:lnTo>
                    <a:pt x="258904" y="192801"/>
                  </a:lnTo>
                  <a:lnTo>
                    <a:pt x="251927" y="157169"/>
                  </a:lnTo>
                  <a:lnTo>
                    <a:pt x="247512" y="127018"/>
                  </a:lnTo>
                  <a:lnTo>
                    <a:pt x="242905" y="97743"/>
                  </a:lnTo>
                  <a:lnTo>
                    <a:pt x="236094" y="70973"/>
                  </a:lnTo>
                  <a:lnTo>
                    <a:pt x="221219" y="35707"/>
                  </a:lnTo>
                  <a:lnTo>
                    <a:pt x="208464" y="17472"/>
                  </a:lnTo>
                  <a:lnTo>
                    <a:pt x="194859" y="6722"/>
                  </a:lnTo>
                  <a:lnTo>
                    <a:pt x="180874" y="1416"/>
                  </a:lnTo>
                  <a:lnTo>
                    <a:pt x="173811" y="0"/>
                  </a:lnTo>
                  <a:lnTo>
                    <a:pt x="159613" y="2661"/>
                  </a:lnTo>
                  <a:lnTo>
                    <a:pt x="144572" y="10724"/>
                  </a:lnTo>
                  <a:lnTo>
                    <a:pt x="118254" y="34700"/>
                  </a:lnTo>
                  <a:lnTo>
                    <a:pt x="99731" y="58300"/>
                  </a:lnTo>
                  <a:lnTo>
                    <a:pt x="80916" y="86780"/>
                  </a:lnTo>
                  <a:lnTo>
                    <a:pt x="62764" y="118754"/>
                  </a:lnTo>
                  <a:lnTo>
                    <a:pt x="46759" y="154130"/>
                  </a:lnTo>
                  <a:lnTo>
                    <a:pt x="39157" y="172454"/>
                  </a:lnTo>
                  <a:lnTo>
                    <a:pt x="31708" y="191020"/>
                  </a:lnTo>
                  <a:lnTo>
                    <a:pt x="24361" y="209747"/>
                  </a:lnTo>
                  <a:lnTo>
                    <a:pt x="18669" y="228582"/>
                  </a:lnTo>
                  <a:lnTo>
                    <a:pt x="14081" y="247488"/>
                  </a:lnTo>
                  <a:lnTo>
                    <a:pt x="10228" y="266443"/>
                  </a:lnTo>
                  <a:lnTo>
                    <a:pt x="6866" y="284635"/>
                  </a:lnTo>
                  <a:lnTo>
                    <a:pt x="1013" y="319666"/>
                  </a:lnTo>
                  <a:lnTo>
                    <a:pt x="0" y="351639"/>
                  </a:lnTo>
                  <a:lnTo>
                    <a:pt x="2989" y="381724"/>
                  </a:lnTo>
                  <a:lnTo>
                    <a:pt x="9609" y="410971"/>
                  </a:lnTo>
                  <a:lnTo>
                    <a:pt x="22076" y="437728"/>
                  </a:lnTo>
                  <a:lnTo>
                    <a:pt x="38994" y="461261"/>
                  </a:lnTo>
                  <a:lnTo>
                    <a:pt x="71625" y="487104"/>
                  </a:lnTo>
                  <a:lnTo>
                    <a:pt x="97529" y="499610"/>
                  </a:lnTo>
                  <a:lnTo>
                    <a:pt x="124916" y="504110"/>
                  </a:lnTo>
                  <a:lnTo>
                    <a:pt x="152964" y="501877"/>
                  </a:lnTo>
                  <a:lnTo>
                    <a:pt x="181304" y="492947"/>
                  </a:lnTo>
                  <a:lnTo>
                    <a:pt x="207658" y="478924"/>
                  </a:lnTo>
                  <a:lnTo>
                    <a:pt x="232600" y="461314"/>
                  </a:lnTo>
                  <a:lnTo>
                    <a:pt x="268161" y="429087"/>
                  </a:lnTo>
                  <a:lnTo>
                    <a:pt x="295984" y="398372"/>
                  </a:lnTo>
                  <a:lnTo>
                    <a:pt x="309704" y="38293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SMARTInkShape-714"/>
            <p:cNvSpPr/>
            <p:nvPr/>
          </p:nvSpPr>
          <p:spPr>
            <a:xfrm>
              <a:off x="930684" y="4920723"/>
              <a:ext cx="376623" cy="396815"/>
            </a:xfrm>
            <a:custGeom>
              <a:avLst/>
              <a:gdLst/>
              <a:ahLst/>
              <a:cxnLst/>
              <a:rect l="0" t="0" r="0" b="0"/>
              <a:pathLst>
                <a:path w="376623" h="396815">
                  <a:moveTo>
                    <a:pt x="212316" y="115621"/>
                  </a:moveTo>
                  <a:lnTo>
                    <a:pt x="211522" y="84303"/>
                  </a:lnTo>
                  <a:lnTo>
                    <a:pt x="202428" y="57077"/>
                  </a:lnTo>
                  <a:lnTo>
                    <a:pt x="190072" y="26572"/>
                  </a:lnTo>
                  <a:lnTo>
                    <a:pt x="180205" y="11750"/>
                  </a:lnTo>
                  <a:lnTo>
                    <a:pt x="167882" y="2516"/>
                  </a:lnTo>
                  <a:lnTo>
                    <a:pt x="154467" y="0"/>
                  </a:lnTo>
                  <a:lnTo>
                    <a:pt x="147557" y="440"/>
                  </a:lnTo>
                  <a:lnTo>
                    <a:pt x="122661" y="12437"/>
                  </a:lnTo>
                  <a:lnTo>
                    <a:pt x="91383" y="38657"/>
                  </a:lnTo>
                  <a:lnTo>
                    <a:pt x="70726" y="64481"/>
                  </a:lnTo>
                  <a:lnTo>
                    <a:pt x="51756" y="95274"/>
                  </a:lnTo>
                  <a:lnTo>
                    <a:pt x="35387" y="130126"/>
                  </a:lnTo>
                  <a:lnTo>
                    <a:pt x="28482" y="148309"/>
                  </a:lnTo>
                  <a:lnTo>
                    <a:pt x="22291" y="166782"/>
                  </a:lnTo>
                  <a:lnTo>
                    <a:pt x="16577" y="185447"/>
                  </a:lnTo>
                  <a:lnTo>
                    <a:pt x="8110" y="221003"/>
                  </a:lnTo>
                  <a:lnTo>
                    <a:pt x="2495" y="255326"/>
                  </a:lnTo>
                  <a:lnTo>
                    <a:pt x="0" y="289102"/>
                  </a:lnTo>
                  <a:lnTo>
                    <a:pt x="3124" y="318401"/>
                  </a:lnTo>
                  <a:lnTo>
                    <a:pt x="10598" y="343064"/>
                  </a:lnTo>
                  <a:lnTo>
                    <a:pt x="28987" y="370336"/>
                  </a:lnTo>
                  <a:lnTo>
                    <a:pt x="53398" y="391117"/>
                  </a:lnTo>
                  <a:lnTo>
                    <a:pt x="68661" y="396814"/>
                  </a:lnTo>
                  <a:lnTo>
                    <a:pt x="98226" y="396228"/>
                  </a:lnTo>
                  <a:lnTo>
                    <a:pt x="128329" y="383443"/>
                  </a:lnTo>
                  <a:lnTo>
                    <a:pt x="157357" y="353196"/>
                  </a:lnTo>
                  <a:lnTo>
                    <a:pt x="172279" y="327572"/>
                  </a:lnTo>
                  <a:lnTo>
                    <a:pt x="184997" y="299515"/>
                  </a:lnTo>
                  <a:lnTo>
                    <a:pt x="198587" y="268525"/>
                  </a:lnTo>
                  <a:lnTo>
                    <a:pt x="208331" y="238347"/>
                  </a:lnTo>
                  <a:lnTo>
                    <a:pt x="215307" y="209059"/>
                  </a:lnTo>
                  <a:lnTo>
                    <a:pt x="221054" y="180168"/>
                  </a:lnTo>
                  <a:lnTo>
                    <a:pt x="224959" y="144712"/>
                  </a:lnTo>
                  <a:lnTo>
                    <a:pt x="226507" y="111879"/>
                  </a:lnTo>
                  <a:lnTo>
                    <a:pt x="226598" y="142878"/>
                  </a:lnTo>
                  <a:lnTo>
                    <a:pt x="228718" y="176614"/>
                  </a:lnTo>
                  <a:lnTo>
                    <a:pt x="233100" y="203847"/>
                  </a:lnTo>
                  <a:lnTo>
                    <a:pt x="240339" y="234472"/>
                  </a:lnTo>
                  <a:lnTo>
                    <a:pt x="248848" y="264487"/>
                  </a:lnTo>
                  <a:lnTo>
                    <a:pt x="258715" y="293702"/>
                  </a:lnTo>
                  <a:lnTo>
                    <a:pt x="271038" y="322562"/>
                  </a:lnTo>
                  <a:lnTo>
                    <a:pt x="288685" y="344913"/>
                  </a:lnTo>
                  <a:lnTo>
                    <a:pt x="316700" y="366651"/>
                  </a:lnTo>
                  <a:lnTo>
                    <a:pt x="324768" y="371080"/>
                  </a:lnTo>
                  <a:lnTo>
                    <a:pt x="344316" y="373886"/>
                  </a:lnTo>
                  <a:lnTo>
                    <a:pt x="376622" y="37279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SMARTInkShape-715"/>
            <p:cNvSpPr/>
            <p:nvPr/>
          </p:nvSpPr>
          <p:spPr>
            <a:xfrm>
              <a:off x="3779052" y="5768994"/>
              <a:ext cx="275556" cy="368899"/>
            </a:xfrm>
            <a:custGeom>
              <a:avLst/>
              <a:gdLst/>
              <a:ahLst/>
              <a:cxnLst/>
              <a:rect l="0" t="0" r="0" b="0"/>
              <a:pathLst>
                <a:path w="275556" h="368899">
                  <a:moveTo>
                    <a:pt x="14279" y="60306"/>
                  </a:moveTo>
                  <a:lnTo>
                    <a:pt x="14279" y="94554"/>
                  </a:lnTo>
                  <a:lnTo>
                    <a:pt x="12163" y="126280"/>
                  </a:lnTo>
                  <a:lnTo>
                    <a:pt x="9370" y="149953"/>
                  </a:lnTo>
                  <a:lnTo>
                    <a:pt x="8128" y="176349"/>
                  </a:lnTo>
                  <a:lnTo>
                    <a:pt x="7577" y="203956"/>
                  </a:lnTo>
                  <a:lnTo>
                    <a:pt x="6538" y="231306"/>
                  </a:lnTo>
                  <a:lnTo>
                    <a:pt x="3430" y="256692"/>
                  </a:lnTo>
                  <a:lnTo>
                    <a:pt x="1520" y="281203"/>
                  </a:lnTo>
                  <a:lnTo>
                    <a:pt x="444" y="315199"/>
                  </a:lnTo>
                  <a:lnTo>
                    <a:pt x="126" y="343263"/>
                  </a:lnTo>
                  <a:lnTo>
                    <a:pt x="4" y="368898"/>
                  </a:lnTo>
                  <a:lnTo>
                    <a:pt x="0" y="368428"/>
                  </a:lnTo>
                  <a:lnTo>
                    <a:pt x="9936" y="336307"/>
                  </a:lnTo>
                  <a:lnTo>
                    <a:pt x="14465" y="311031"/>
                  </a:lnTo>
                  <a:lnTo>
                    <a:pt x="20712" y="279690"/>
                  </a:lnTo>
                  <a:lnTo>
                    <a:pt x="25711" y="261330"/>
                  </a:lnTo>
                  <a:lnTo>
                    <a:pt x="31426" y="241947"/>
                  </a:lnTo>
                  <a:lnTo>
                    <a:pt x="37617" y="221881"/>
                  </a:lnTo>
                  <a:lnTo>
                    <a:pt x="44125" y="201361"/>
                  </a:lnTo>
                  <a:lnTo>
                    <a:pt x="50845" y="180536"/>
                  </a:lnTo>
                  <a:lnTo>
                    <a:pt x="57706" y="160303"/>
                  </a:lnTo>
                  <a:lnTo>
                    <a:pt x="64662" y="140465"/>
                  </a:lnTo>
                  <a:lnTo>
                    <a:pt x="71680" y="120889"/>
                  </a:lnTo>
                  <a:lnTo>
                    <a:pt x="87945" y="86438"/>
                  </a:lnTo>
                  <a:lnTo>
                    <a:pt x="106551" y="56839"/>
                  </a:lnTo>
                  <a:lnTo>
                    <a:pt x="139338" y="23913"/>
                  </a:lnTo>
                  <a:lnTo>
                    <a:pt x="173395" y="4985"/>
                  </a:lnTo>
                  <a:lnTo>
                    <a:pt x="194006" y="0"/>
                  </a:lnTo>
                  <a:lnTo>
                    <a:pt x="213749" y="2018"/>
                  </a:lnTo>
                  <a:lnTo>
                    <a:pt x="248502" y="12456"/>
                  </a:lnTo>
                  <a:lnTo>
                    <a:pt x="275225" y="23156"/>
                  </a:lnTo>
                  <a:lnTo>
                    <a:pt x="275555" y="22046"/>
                  </a:lnTo>
                  <a:lnTo>
                    <a:pt x="271454" y="103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SMARTInkShape-716"/>
            <p:cNvSpPr/>
            <p:nvPr/>
          </p:nvSpPr>
          <p:spPr>
            <a:xfrm>
              <a:off x="1760318" y="4933732"/>
              <a:ext cx="197071" cy="385950"/>
            </a:xfrm>
            <a:custGeom>
              <a:avLst/>
              <a:gdLst/>
              <a:ahLst/>
              <a:cxnLst/>
              <a:rect l="0" t="0" r="0" b="0"/>
              <a:pathLst>
                <a:path w="197071" h="385950">
                  <a:moveTo>
                    <a:pt x="182782" y="88324"/>
                  </a:moveTo>
                  <a:lnTo>
                    <a:pt x="181195" y="57457"/>
                  </a:lnTo>
                  <a:lnTo>
                    <a:pt x="169357" y="23107"/>
                  </a:lnTo>
                  <a:lnTo>
                    <a:pt x="163322" y="7745"/>
                  </a:lnTo>
                  <a:lnTo>
                    <a:pt x="159490" y="3649"/>
                  </a:lnTo>
                  <a:lnTo>
                    <a:pt x="155347" y="918"/>
                  </a:lnTo>
                  <a:lnTo>
                    <a:pt x="144395" y="0"/>
                  </a:lnTo>
                  <a:lnTo>
                    <a:pt x="138141" y="866"/>
                  </a:lnTo>
                  <a:lnTo>
                    <a:pt x="114169" y="13463"/>
                  </a:lnTo>
                  <a:lnTo>
                    <a:pt x="90750" y="39861"/>
                  </a:lnTo>
                  <a:lnTo>
                    <a:pt x="75998" y="63610"/>
                  </a:lnTo>
                  <a:lnTo>
                    <a:pt x="61504" y="90834"/>
                  </a:lnTo>
                  <a:lnTo>
                    <a:pt x="47124" y="121454"/>
                  </a:lnTo>
                  <a:lnTo>
                    <a:pt x="32796" y="153584"/>
                  </a:lnTo>
                  <a:lnTo>
                    <a:pt x="19284" y="185591"/>
                  </a:lnTo>
                  <a:lnTo>
                    <a:pt x="7987" y="215692"/>
                  </a:lnTo>
                  <a:lnTo>
                    <a:pt x="1908" y="247061"/>
                  </a:lnTo>
                  <a:lnTo>
                    <a:pt x="0" y="277937"/>
                  </a:lnTo>
                  <a:lnTo>
                    <a:pt x="1798" y="304888"/>
                  </a:lnTo>
                  <a:lnTo>
                    <a:pt x="14857" y="338582"/>
                  </a:lnTo>
                  <a:lnTo>
                    <a:pt x="33808" y="364881"/>
                  </a:lnTo>
                  <a:lnTo>
                    <a:pt x="51748" y="376073"/>
                  </a:lnTo>
                  <a:lnTo>
                    <a:pt x="84161" y="384721"/>
                  </a:lnTo>
                  <a:lnTo>
                    <a:pt x="107994" y="385949"/>
                  </a:lnTo>
                  <a:lnTo>
                    <a:pt x="134462" y="383850"/>
                  </a:lnTo>
                  <a:lnTo>
                    <a:pt x="159983" y="376038"/>
                  </a:lnTo>
                  <a:lnTo>
                    <a:pt x="197070" y="35978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SMARTInkShape-717"/>
            <p:cNvSpPr/>
            <p:nvPr/>
          </p:nvSpPr>
          <p:spPr>
            <a:xfrm>
              <a:off x="2046057" y="4973934"/>
              <a:ext cx="297094" cy="319450"/>
            </a:xfrm>
            <a:custGeom>
              <a:avLst/>
              <a:gdLst/>
              <a:ahLst/>
              <a:cxnLst/>
              <a:rect l="0" t="0" r="0" b="0"/>
              <a:pathLst>
                <a:path w="297094" h="319450">
                  <a:moveTo>
                    <a:pt x="147074" y="62410"/>
                  </a:moveTo>
                  <a:lnTo>
                    <a:pt x="152729" y="48984"/>
                  </a:lnTo>
                  <a:lnTo>
                    <a:pt x="153225" y="46316"/>
                  </a:lnTo>
                  <a:lnTo>
                    <a:pt x="146884" y="11233"/>
                  </a:lnTo>
                  <a:lnTo>
                    <a:pt x="143550" y="4475"/>
                  </a:lnTo>
                  <a:lnTo>
                    <a:pt x="140756" y="2355"/>
                  </a:lnTo>
                  <a:lnTo>
                    <a:pt x="133418" y="0"/>
                  </a:lnTo>
                  <a:lnTo>
                    <a:pt x="124865" y="1070"/>
                  </a:lnTo>
                  <a:lnTo>
                    <a:pt x="109008" y="8252"/>
                  </a:lnTo>
                  <a:lnTo>
                    <a:pt x="96025" y="17702"/>
                  </a:lnTo>
                  <a:lnTo>
                    <a:pt x="68287" y="51756"/>
                  </a:lnTo>
                  <a:lnTo>
                    <a:pt x="47001" y="87035"/>
                  </a:lnTo>
                  <a:lnTo>
                    <a:pt x="33541" y="113835"/>
                  </a:lnTo>
                  <a:lnTo>
                    <a:pt x="22267" y="141622"/>
                  </a:lnTo>
                  <a:lnTo>
                    <a:pt x="11965" y="169846"/>
                  </a:lnTo>
                  <a:lnTo>
                    <a:pt x="3682" y="197472"/>
                  </a:lnTo>
                  <a:lnTo>
                    <a:pt x="0" y="222979"/>
                  </a:lnTo>
                  <a:lnTo>
                    <a:pt x="1721" y="255860"/>
                  </a:lnTo>
                  <a:lnTo>
                    <a:pt x="7331" y="271684"/>
                  </a:lnTo>
                  <a:lnTo>
                    <a:pt x="11049" y="278126"/>
                  </a:lnTo>
                  <a:lnTo>
                    <a:pt x="15910" y="281627"/>
                  </a:lnTo>
                  <a:lnTo>
                    <a:pt x="21531" y="283167"/>
                  </a:lnTo>
                  <a:lnTo>
                    <a:pt x="27660" y="283400"/>
                  </a:lnTo>
                  <a:lnTo>
                    <a:pt x="40820" y="279426"/>
                  </a:lnTo>
                  <a:lnTo>
                    <a:pt x="56194" y="269986"/>
                  </a:lnTo>
                  <a:lnTo>
                    <a:pt x="86368" y="242359"/>
                  </a:lnTo>
                  <a:lnTo>
                    <a:pt x="116564" y="208244"/>
                  </a:lnTo>
                  <a:lnTo>
                    <a:pt x="138806" y="181994"/>
                  </a:lnTo>
                  <a:lnTo>
                    <a:pt x="157687" y="154452"/>
                  </a:lnTo>
                  <a:lnTo>
                    <a:pt x="173222" y="127924"/>
                  </a:lnTo>
                  <a:lnTo>
                    <a:pt x="190100" y="95933"/>
                  </a:lnTo>
                  <a:lnTo>
                    <a:pt x="202880" y="60757"/>
                  </a:lnTo>
                  <a:lnTo>
                    <a:pt x="203627" y="57707"/>
                  </a:lnTo>
                  <a:lnTo>
                    <a:pt x="203826" y="57687"/>
                  </a:lnTo>
                  <a:lnTo>
                    <a:pt x="204047" y="59781"/>
                  </a:lnTo>
                  <a:lnTo>
                    <a:pt x="194313" y="87493"/>
                  </a:lnTo>
                  <a:lnTo>
                    <a:pt x="184090" y="115615"/>
                  </a:lnTo>
                  <a:lnTo>
                    <a:pt x="178150" y="149082"/>
                  </a:lnTo>
                  <a:lnTo>
                    <a:pt x="176390" y="184134"/>
                  </a:lnTo>
                  <a:lnTo>
                    <a:pt x="177986" y="219655"/>
                  </a:lnTo>
                  <a:lnTo>
                    <a:pt x="185602" y="255316"/>
                  </a:lnTo>
                  <a:lnTo>
                    <a:pt x="195796" y="286784"/>
                  </a:lnTo>
                  <a:lnTo>
                    <a:pt x="202860" y="302625"/>
                  </a:lnTo>
                  <a:lnTo>
                    <a:pt x="213936" y="314958"/>
                  </a:lnTo>
                  <a:lnTo>
                    <a:pt x="220224" y="318088"/>
                  </a:lnTo>
                  <a:lnTo>
                    <a:pt x="233560" y="319449"/>
                  </a:lnTo>
                  <a:lnTo>
                    <a:pt x="247425" y="311058"/>
                  </a:lnTo>
                  <a:lnTo>
                    <a:pt x="262318" y="293570"/>
                  </a:lnTo>
                  <a:lnTo>
                    <a:pt x="279521" y="264631"/>
                  </a:lnTo>
                  <a:lnTo>
                    <a:pt x="297093" y="23386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SMARTInkShape-718"/>
            <p:cNvSpPr/>
            <p:nvPr/>
          </p:nvSpPr>
          <p:spPr>
            <a:xfrm>
              <a:off x="2421741" y="4650581"/>
              <a:ext cx="21423" cy="589930"/>
            </a:xfrm>
            <a:custGeom>
              <a:avLst/>
              <a:gdLst/>
              <a:ahLst/>
              <a:cxnLst/>
              <a:rect l="0" t="0" r="0" b="0"/>
              <a:pathLst>
                <a:path w="21423" h="589930">
                  <a:moveTo>
                    <a:pt x="21422" y="0"/>
                  </a:moveTo>
                  <a:lnTo>
                    <a:pt x="21422" y="32132"/>
                  </a:lnTo>
                  <a:lnTo>
                    <a:pt x="21422" y="64554"/>
                  </a:lnTo>
                  <a:lnTo>
                    <a:pt x="20628" y="94572"/>
                  </a:lnTo>
                  <a:lnTo>
                    <a:pt x="17629" y="129080"/>
                  </a:lnTo>
                  <a:lnTo>
                    <a:pt x="16512" y="149553"/>
                  </a:lnTo>
                  <a:lnTo>
                    <a:pt x="15767" y="171934"/>
                  </a:lnTo>
                  <a:lnTo>
                    <a:pt x="15271" y="195585"/>
                  </a:lnTo>
                  <a:lnTo>
                    <a:pt x="14146" y="219290"/>
                  </a:lnTo>
                  <a:lnTo>
                    <a:pt x="12602" y="243031"/>
                  </a:lnTo>
                  <a:lnTo>
                    <a:pt x="10780" y="266796"/>
                  </a:lnTo>
                  <a:lnTo>
                    <a:pt x="8771" y="291370"/>
                  </a:lnTo>
                  <a:lnTo>
                    <a:pt x="6638" y="316484"/>
                  </a:lnTo>
                  <a:lnTo>
                    <a:pt x="4422" y="341958"/>
                  </a:lnTo>
                  <a:lnTo>
                    <a:pt x="2945" y="366085"/>
                  </a:lnTo>
                  <a:lnTo>
                    <a:pt x="1960" y="389313"/>
                  </a:lnTo>
                  <a:lnTo>
                    <a:pt x="1303" y="411942"/>
                  </a:lnTo>
                  <a:lnTo>
                    <a:pt x="866" y="433378"/>
                  </a:lnTo>
                  <a:lnTo>
                    <a:pt x="574" y="454018"/>
                  </a:lnTo>
                  <a:lnTo>
                    <a:pt x="379" y="474129"/>
                  </a:lnTo>
                  <a:lnTo>
                    <a:pt x="163" y="509175"/>
                  </a:lnTo>
                  <a:lnTo>
                    <a:pt x="67" y="539037"/>
                  </a:lnTo>
                  <a:lnTo>
                    <a:pt x="13" y="571318"/>
                  </a:lnTo>
                  <a:lnTo>
                    <a:pt x="0" y="582796"/>
                  </a:lnTo>
                  <a:lnTo>
                    <a:pt x="791" y="586175"/>
                  </a:lnTo>
                  <a:lnTo>
                    <a:pt x="2111" y="588427"/>
                  </a:lnTo>
                  <a:lnTo>
                    <a:pt x="3786" y="589929"/>
                  </a:lnTo>
                  <a:lnTo>
                    <a:pt x="5696" y="589342"/>
                  </a:lnTo>
                  <a:lnTo>
                    <a:pt x="14278" y="57864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SMARTInkShape-719"/>
            <p:cNvSpPr/>
            <p:nvPr/>
          </p:nvSpPr>
          <p:spPr>
            <a:xfrm>
              <a:off x="2675104" y="4951246"/>
              <a:ext cx="168110" cy="323200"/>
            </a:xfrm>
            <a:custGeom>
              <a:avLst/>
              <a:gdLst/>
              <a:ahLst/>
              <a:cxnLst/>
              <a:rect l="0" t="0" r="0" b="0"/>
              <a:pathLst>
                <a:path w="168110" h="323200">
                  <a:moveTo>
                    <a:pt x="139534" y="70810"/>
                  </a:moveTo>
                  <a:lnTo>
                    <a:pt x="144443" y="59404"/>
                  </a:lnTo>
                  <a:lnTo>
                    <a:pt x="146546" y="25721"/>
                  </a:lnTo>
                  <a:lnTo>
                    <a:pt x="145825" y="14258"/>
                  </a:lnTo>
                  <a:lnTo>
                    <a:pt x="142859" y="6518"/>
                  </a:lnTo>
                  <a:lnTo>
                    <a:pt x="140163" y="4136"/>
                  </a:lnTo>
                  <a:lnTo>
                    <a:pt x="132934" y="1490"/>
                  </a:lnTo>
                  <a:lnTo>
                    <a:pt x="123732" y="0"/>
                  </a:lnTo>
                  <a:lnTo>
                    <a:pt x="116371" y="3885"/>
                  </a:lnTo>
                  <a:lnTo>
                    <a:pt x="98710" y="19314"/>
                  </a:lnTo>
                  <a:lnTo>
                    <a:pt x="77079" y="51936"/>
                  </a:lnTo>
                  <a:lnTo>
                    <a:pt x="59653" y="79090"/>
                  </a:lnTo>
                  <a:lnTo>
                    <a:pt x="42119" y="107034"/>
                  </a:lnTo>
                  <a:lnTo>
                    <a:pt x="26388" y="135328"/>
                  </a:lnTo>
                  <a:lnTo>
                    <a:pt x="13576" y="163778"/>
                  </a:lnTo>
                  <a:lnTo>
                    <a:pt x="4177" y="191504"/>
                  </a:lnTo>
                  <a:lnTo>
                    <a:pt x="0" y="217056"/>
                  </a:lnTo>
                  <a:lnTo>
                    <a:pt x="260" y="241642"/>
                  </a:lnTo>
                  <a:lnTo>
                    <a:pt x="4869" y="275679"/>
                  </a:lnTo>
                  <a:lnTo>
                    <a:pt x="10627" y="295213"/>
                  </a:lnTo>
                  <a:lnTo>
                    <a:pt x="21123" y="311832"/>
                  </a:lnTo>
                  <a:lnTo>
                    <a:pt x="28049" y="317217"/>
                  </a:lnTo>
                  <a:lnTo>
                    <a:pt x="44212" y="323199"/>
                  </a:lnTo>
                  <a:lnTo>
                    <a:pt x="74954" y="322775"/>
                  </a:lnTo>
                  <a:lnTo>
                    <a:pt x="109198" y="306245"/>
                  </a:lnTo>
                  <a:lnTo>
                    <a:pt x="144480" y="273654"/>
                  </a:lnTo>
                  <a:lnTo>
                    <a:pt x="168109" y="24940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SMARTInkShape-720"/>
            <p:cNvSpPr/>
            <p:nvPr/>
          </p:nvSpPr>
          <p:spPr>
            <a:xfrm>
              <a:off x="2921996" y="4950619"/>
              <a:ext cx="249830" cy="338959"/>
            </a:xfrm>
            <a:custGeom>
              <a:avLst/>
              <a:gdLst/>
              <a:ahLst/>
              <a:cxnLst/>
              <a:rect l="0" t="0" r="0" b="0"/>
              <a:pathLst>
                <a:path w="249830" h="338959">
                  <a:moveTo>
                    <a:pt x="21229" y="0"/>
                  </a:moveTo>
                  <a:lnTo>
                    <a:pt x="20435" y="7291"/>
                  </a:lnTo>
                  <a:lnTo>
                    <a:pt x="13458" y="34248"/>
                  </a:lnTo>
                  <a:lnTo>
                    <a:pt x="8872" y="68092"/>
                  </a:lnTo>
                  <a:lnTo>
                    <a:pt x="7800" y="95351"/>
                  </a:lnTo>
                  <a:lnTo>
                    <a:pt x="7323" y="125986"/>
                  </a:lnTo>
                  <a:lnTo>
                    <a:pt x="4994" y="158123"/>
                  </a:lnTo>
                  <a:lnTo>
                    <a:pt x="2107" y="190927"/>
                  </a:lnTo>
                  <a:lnTo>
                    <a:pt x="824" y="224027"/>
                  </a:lnTo>
                  <a:lnTo>
                    <a:pt x="254" y="255142"/>
                  </a:lnTo>
                  <a:lnTo>
                    <a:pt x="0" y="283259"/>
                  </a:lnTo>
                  <a:lnTo>
                    <a:pt x="652" y="315351"/>
                  </a:lnTo>
                  <a:lnTo>
                    <a:pt x="3617" y="329597"/>
                  </a:lnTo>
                  <a:lnTo>
                    <a:pt x="6312" y="334032"/>
                  </a:lnTo>
                  <a:lnTo>
                    <a:pt x="9697" y="336988"/>
                  </a:lnTo>
                  <a:lnTo>
                    <a:pt x="13541" y="338958"/>
                  </a:lnTo>
                  <a:lnTo>
                    <a:pt x="17691" y="337891"/>
                  </a:lnTo>
                  <a:lnTo>
                    <a:pt x="26536" y="330355"/>
                  </a:lnTo>
                  <a:lnTo>
                    <a:pt x="50852" y="298030"/>
                  </a:lnTo>
                  <a:lnTo>
                    <a:pt x="64557" y="271099"/>
                  </a:lnTo>
                  <a:lnTo>
                    <a:pt x="78586" y="240609"/>
                  </a:lnTo>
                  <a:lnTo>
                    <a:pt x="92758" y="209331"/>
                  </a:lnTo>
                  <a:lnTo>
                    <a:pt x="106995" y="179555"/>
                  </a:lnTo>
                  <a:lnTo>
                    <a:pt x="119143" y="150446"/>
                  </a:lnTo>
                  <a:lnTo>
                    <a:pt x="129834" y="124015"/>
                  </a:lnTo>
                  <a:lnTo>
                    <a:pt x="145399" y="89761"/>
                  </a:lnTo>
                  <a:lnTo>
                    <a:pt x="148944" y="75057"/>
                  </a:lnTo>
                  <a:lnTo>
                    <a:pt x="149235" y="75438"/>
                  </a:lnTo>
                  <a:lnTo>
                    <a:pt x="149782" y="110413"/>
                  </a:lnTo>
                  <a:lnTo>
                    <a:pt x="149806" y="138813"/>
                  </a:lnTo>
                  <a:lnTo>
                    <a:pt x="149814" y="170246"/>
                  </a:lnTo>
                  <a:lnTo>
                    <a:pt x="151932" y="199668"/>
                  </a:lnTo>
                  <a:lnTo>
                    <a:pt x="159704" y="228494"/>
                  </a:lnTo>
                  <a:lnTo>
                    <a:pt x="172061" y="252910"/>
                  </a:lnTo>
                  <a:lnTo>
                    <a:pt x="181928" y="264010"/>
                  </a:lnTo>
                  <a:lnTo>
                    <a:pt x="194251" y="271590"/>
                  </a:lnTo>
                  <a:lnTo>
                    <a:pt x="214576" y="276527"/>
                  </a:lnTo>
                  <a:lnTo>
                    <a:pt x="249829" y="27146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SMARTInkShape-721"/>
            <p:cNvSpPr/>
            <p:nvPr/>
          </p:nvSpPr>
          <p:spPr>
            <a:xfrm>
              <a:off x="3315039" y="4557713"/>
              <a:ext cx="78243" cy="684838"/>
            </a:xfrm>
            <a:custGeom>
              <a:avLst/>
              <a:gdLst/>
              <a:ahLst/>
              <a:cxnLst/>
              <a:rect l="0" t="0" r="0" b="0"/>
              <a:pathLst>
                <a:path w="78243" h="684838">
                  <a:moveTo>
                    <a:pt x="78242" y="0"/>
                  </a:moveTo>
                  <a:lnTo>
                    <a:pt x="74450" y="27471"/>
                  </a:lnTo>
                  <a:lnTo>
                    <a:pt x="70471" y="50838"/>
                  </a:lnTo>
                  <a:lnTo>
                    <a:pt x="66057" y="81332"/>
                  </a:lnTo>
                  <a:lnTo>
                    <a:pt x="63769" y="99465"/>
                  </a:lnTo>
                  <a:lnTo>
                    <a:pt x="61449" y="118697"/>
                  </a:lnTo>
                  <a:lnTo>
                    <a:pt x="59110" y="140250"/>
                  </a:lnTo>
                  <a:lnTo>
                    <a:pt x="56756" y="163350"/>
                  </a:lnTo>
                  <a:lnTo>
                    <a:pt x="54393" y="187481"/>
                  </a:lnTo>
                  <a:lnTo>
                    <a:pt x="52024" y="212300"/>
                  </a:lnTo>
                  <a:lnTo>
                    <a:pt x="49651" y="237577"/>
                  </a:lnTo>
                  <a:lnTo>
                    <a:pt x="47275" y="263159"/>
                  </a:lnTo>
                  <a:lnTo>
                    <a:pt x="44897" y="288946"/>
                  </a:lnTo>
                  <a:lnTo>
                    <a:pt x="42519" y="314868"/>
                  </a:lnTo>
                  <a:lnTo>
                    <a:pt x="40139" y="340880"/>
                  </a:lnTo>
                  <a:lnTo>
                    <a:pt x="37759" y="366160"/>
                  </a:lnTo>
                  <a:lnTo>
                    <a:pt x="35378" y="390950"/>
                  </a:lnTo>
                  <a:lnTo>
                    <a:pt x="32997" y="415414"/>
                  </a:lnTo>
                  <a:lnTo>
                    <a:pt x="29823" y="438868"/>
                  </a:lnTo>
                  <a:lnTo>
                    <a:pt x="26119" y="461647"/>
                  </a:lnTo>
                  <a:lnTo>
                    <a:pt x="22062" y="483977"/>
                  </a:lnTo>
                  <a:lnTo>
                    <a:pt x="18564" y="504420"/>
                  </a:lnTo>
                  <a:lnTo>
                    <a:pt x="15438" y="523605"/>
                  </a:lnTo>
                  <a:lnTo>
                    <a:pt x="10642" y="558944"/>
                  </a:lnTo>
                  <a:lnTo>
                    <a:pt x="8510" y="590525"/>
                  </a:lnTo>
                  <a:lnTo>
                    <a:pt x="5446" y="618321"/>
                  </a:lnTo>
                  <a:lnTo>
                    <a:pt x="1375" y="649931"/>
                  </a:lnTo>
                  <a:lnTo>
                    <a:pt x="0" y="674834"/>
                  </a:lnTo>
                  <a:lnTo>
                    <a:pt x="681" y="678489"/>
                  </a:lnTo>
                  <a:lnTo>
                    <a:pt x="1928" y="680926"/>
                  </a:lnTo>
                  <a:lnTo>
                    <a:pt x="3554" y="682550"/>
                  </a:lnTo>
                  <a:lnTo>
                    <a:pt x="7476" y="684355"/>
                  </a:lnTo>
                  <a:lnTo>
                    <a:pt x="9634" y="684837"/>
                  </a:lnTo>
                  <a:lnTo>
                    <a:pt x="20255" y="681722"/>
                  </a:lnTo>
                  <a:lnTo>
                    <a:pt x="42524" y="66436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SMARTInkShape-722"/>
            <p:cNvSpPr/>
            <p:nvPr/>
          </p:nvSpPr>
          <p:spPr>
            <a:xfrm>
              <a:off x="3481072" y="4912289"/>
              <a:ext cx="297973" cy="321575"/>
            </a:xfrm>
            <a:custGeom>
              <a:avLst/>
              <a:gdLst/>
              <a:ahLst/>
              <a:cxnLst/>
              <a:rect l="0" t="0" r="0" b="0"/>
              <a:pathLst>
                <a:path w="297973" h="321575">
                  <a:moveTo>
                    <a:pt x="197959" y="59761"/>
                  </a:moveTo>
                  <a:lnTo>
                    <a:pt x="197959" y="28387"/>
                  </a:lnTo>
                  <a:lnTo>
                    <a:pt x="197166" y="17242"/>
                  </a:lnTo>
                  <a:lnTo>
                    <a:pt x="194167" y="9643"/>
                  </a:lnTo>
                  <a:lnTo>
                    <a:pt x="188072" y="3619"/>
                  </a:lnTo>
                  <a:lnTo>
                    <a:pt x="184224" y="902"/>
                  </a:lnTo>
                  <a:lnTo>
                    <a:pt x="173598" y="0"/>
                  </a:lnTo>
                  <a:lnTo>
                    <a:pt x="167431" y="870"/>
                  </a:lnTo>
                  <a:lnTo>
                    <a:pt x="154229" y="8187"/>
                  </a:lnTo>
                  <a:lnTo>
                    <a:pt x="122558" y="36080"/>
                  </a:lnTo>
                  <a:lnTo>
                    <a:pt x="95097" y="70471"/>
                  </a:lnTo>
                  <a:lnTo>
                    <a:pt x="76307" y="97065"/>
                  </a:lnTo>
                  <a:lnTo>
                    <a:pt x="57373" y="124759"/>
                  </a:lnTo>
                  <a:lnTo>
                    <a:pt x="38374" y="152943"/>
                  </a:lnTo>
                  <a:lnTo>
                    <a:pt x="21464" y="181344"/>
                  </a:lnTo>
                  <a:lnTo>
                    <a:pt x="8392" y="209048"/>
                  </a:lnTo>
                  <a:lnTo>
                    <a:pt x="2582" y="234590"/>
                  </a:lnTo>
                  <a:lnTo>
                    <a:pt x="0" y="259171"/>
                  </a:lnTo>
                  <a:lnTo>
                    <a:pt x="663" y="291090"/>
                  </a:lnTo>
                  <a:lnTo>
                    <a:pt x="2135" y="299704"/>
                  </a:lnTo>
                  <a:lnTo>
                    <a:pt x="5497" y="306242"/>
                  </a:lnTo>
                  <a:lnTo>
                    <a:pt x="15583" y="315623"/>
                  </a:lnTo>
                  <a:lnTo>
                    <a:pt x="28003" y="320321"/>
                  </a:lnTo>
                  <a:lnTo>
                    <a:pt x="34649" y="321574"/>
                  </a:lnTo>
                  <a:lnTo>
                    <a:pt x="50500" y="316616"/>
                  </a:lnTo>
                  <a:lnTo>
                    <a:pt x="68128" y="304888"/>
                  </a:lnTo>
                  <a:lnTo>
                    <a:pt x="95903" y="274384"/>
                  </a:lnTo>
                  <a:lnTo>
                    <a:pt x="114765" y="246166"/>
                  </a:lnTo>
                  <a:lnTo>
                    <a:pt x="131616" y="217220"/>
                  </a:lnTo>
                  <a:lnTo>
                    <a:pt x="147042" y="188480"/>
                  </a:lnTo>
                  <a:lnTo>
                    <a:pt x="161835" y="159832"/>
                  </a:lnTo>
                  <a:lnTo>
                    <a:pt x="179759" y="124513"/>
                  </a:lnTo>
                  <a:lnTo>
                    <a:pt x="194335" y="92219"/>
                  </a:lnTo>
                  <a:lnTo>
                    <a:pt x="203528" y="82644"/>
                  </a:lnTo>
                  <a:lnTo>
                    <a:pt x="198814" y="114941"/>
                  </a:lnTo>
                  <a:lnTo>
                    <a:pt x="194420" y="141551"/>
                  </a:lnTo>
                  <a:lnTo>
                    <a:pt x="188091" y="173336"/>
                  </a:lnTo>
                  <a:lnTo>
                    <a:pt x="184981" y="204097"/>
                  </a:lnTo>
                  <a:lnTo>
                    <a:pt x="184060" y="233319"/>
                  </a:lnTo>
                  <a:lnTo>
                    <a:pt x="188078" y="250404"/>
                  </a:lnTo>
                  <a:lnTo>
                    <a:pt x="199265" y="271294"/>
                  </a:lnTo>
                  <a:lnTo>
                    <a:pt x="212634" y="285421"/>
                  </a:lnTo>
                  <a:lnTo>
                    <a:pt x="217267" y="288782"/>
                  </a:lnTo>
                  <a:lnTo>
                    <a:pt x="228766" y="292517"/>
                  </a:lnTo>
                  <a:lnTo>
                    <a:pt x="241814" y="293383"/>
                  </a:lnTo>
                  <a:lnTo>
                    <a:pt x="263341" y="288614"/>
                  </a:lnTo>
                  <a:lnTo>
                    <a:pt x="297972" y="27407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SMARTInkShape-723"/>
            <p:cNvSpPr/>
            <p:nvPr/>
          </p:nvSpPr>
          <p:spPr>
            <a:xfrm>
              <a:off x="3802635" y="4665248"/>
              <a:ext cx="308529" cy="561798"/>
            </a:xfrm>
            <a:custGeom>
              <a:avLst/>
              <a:gdLst/>
              <a:ahLst/>
              <a:cxnLst/>
              <a:rect l="0" t="0" r="0" b="0"/>
              <a:pathLst>
                <a:path w="308529" h="561798">
                  <a:moveTo>
                    <a:pt x="162146" y="335377"/>
                  </a:moveTo>
                  <a:lnTo>
                    <a:pt x="162146" y="331585"/>
                  </a:lnTo>
                  <a:lnTo>
                    <a:pt x="164263" y="327606"/>
                  </a:lnTo>
                  <a:lnTo>
                    <a:pt x="165938" y="325434"/>
                  </a:lnTo>
                  <a:lnTo>
                    <a:pt x="173082" y="294116"/>
                  </a:lnTo>
                  <a:lnTo>
                    <a:pt x="181504" y="258523"/>
                  </a:lnTo>
                  <a:lnTo>
                    <a:pt x="179171" y="235876"/>
                  </a:lnTo>
                  <a:lnTo>
                    <a:pt x="176671" y="230943"/>
                  </a:lnTo>
                  <a:lnTo>
                    <a:pt x="173417" y="227655"/>
                  </a:lnTo>
                  <a:lnTo>
                    <a:pt x="169660" y="225462"/>
                  </a:lnTo>
                  <a:lnTo>
                    <a:pt x="165568" y="224794"/>
                  </a:lnTo>
                  <a:lnTo>
                    <a:pt x="156788" y="226169"/>
                  </a:lnTo>
                  <a:lnTo>
                    <a:pt x="139128" y="238990"/>
                  </a:lnTo>
                  <a:lnTo>
                    <a:pt x="115021" y="265455"/>
                  </a:lnTo>
                  <a:lnTo>
                    <a:pt x="97016" y="289219"/>
                  </a:lnTo>
                  <a:lnTo>
                    <a:pt x="79225" y="316449"/>
                  </a:lnTo>
                  <a:lnTo>
                    <a:pt x="63379" y="347073"/>
                  </a:lnTo>
                  <a:lnTo>
                    <a:pt x="46283" y="377088"/>
                  </a:lnTo>
                  <a:lnTo>
                    <a:pt x="29689" y="406302"/>
                  </a:lnTo>
                  <a:lnTo>
                    <a:pt x="17022" y="435162"/>
                  </a:lnTo>
                  <a:lnTo>
                    <a:pt x="8218" y="463863"/>
                  </a:lnTo>
                  <a:lnTo>
                    <a:pt x="2452" y="490907"/>
                  </a:lnTo>
                  <a:lnTo>
                    <a:pt x="0" y="523188"/>
                  </a:lnTo>
                  <a:lnTo>
                    <a:pt x="2240" y="540292"/>
                  </a:lnTo>
                  <a:lnTo>
                    <a:pt x="7998" y="553716"/>
                  </a:lnTo>
                  <a:lnTo>
                    <a:pt x="11755" y="559517"/>
                  </a:lnTo>
                  <a:lnTo>
                    <a:pt x="16642" y="561797"/>
                  </a:lnTo>
                  <a:lnTo>
                    <a:pt x="22281" y="561730"/>
                  </a:lnTo>
                  <a:lnTo>
                    <a:pt x="35690" y="556629"/>
                  </a:lnTo>
                  <a:lnTo>
                    <a:pt x="61883" y="537987"/>
                  </a:lnTo>
                  <a:lnTo>
                    <a:pt x="83189" y="515914"/>
                  </a:lnTo>
                  <a:lnTo>
                    <a:pt x="105888" y="483878"/>
                  </a:lnTo>
                  <a:lnTo>
                    <a:pt x="117497" y="465334"/>
                  </a:lnTo>
                  <a:lnTo>
                    <a:pt x="129999" y="445034"/>
                  </a:lnTo>
                  <a:lnTo>
                    <a:pt x="143096" y="423563"/>
                  </a:lnTo>
                  <a:lnTo>
                    <a:pt x="156590" y="401311"/>
                  </a:lnTo>
                  <a:lnTo>
                    <a:pt x="169554" y="376952"/>
                  </a:lnTo>
                  <a:lnTo>
                    <a:pt x="182166" y="351187"/>
                  </a:lnTo>
                  <a:lnTo>
                    <a:pt x="194543" y="324486"/>
                  </a:lnTo>
                  <a:lnTo>
                    <a:pt x="205969" y="297954"/>
                  </a:lnTo>
                  <a:lnTo>
                    <a:pt x="216762" y="271534"/>
                  </a:lnTo>
                  <a:lnTo>
                    <a:pt x="227131" y="245190"/>
                  </a:lnTo>
                  <a:lnTo>
                    <a:pt x="237220" y="218897"/>
                  </a:lnTo>
                  <a:lnTo>
                    <a:pt x="247120" y="192636"/>
                  </a:lnTo>
                  <a:lnTo>
                    <a:pt x="256896" y="166397"/>
                  </a:lnTo>
                  <a:lnTo>
                    <a:pt x="265000" y="142555"/>
                  </a:lnTo>
                  <a:lnTo>
                    <a:pt x="271990" y="120310"/>
                  </a:lnTo>
                  <a:lnTo>
                    <a:pt x="278238" y="99130"/>
                  </a:lnTo>
                  <a:lnTo>
                    <a:pt x="289413" y="65014"/>
                  </a:lnTo>
                  <a:lnTo>
                    <a:pt x="298084" y="38209"/>
                  </a:lnTo>
                  <a:lnTo>
                    <a:pt x="305768" y="5832"/>
                  </a:lnTo>
                  <a:lnTo>
                    <a:pt x="308528" y="0"/>
                  </a:lnTo>
                  <a:lnTo>
                    <a:pt x="305619" y="7230"/>
                  </a:lnTo>
                  <a:lnTo>
                    <a:pt x="297525" y="41546"/>
                  </a:lnTo>
                  <a:lnTo>
                    <a:pt x="291371" y="69054"/>
                  </a:lnTo>
                  <a:lnTo>
                    <a:pt x="286396" y="86391"/>
                  </a:lnTo>
                  <a:lnTo>
                    <a:pt x="280698" y="105093"/>
                  </a:lnTo>
                  <a:lnTo>
                    <a:pt x="274518" y="124704"/>
                  </a:lnTo>
                  <a:lnTo>
                    <a:pt x="268017" y="144922"/>
                  </a:lnTo>
                  <a:lnTo>
                    <a:pt x="261302" y="165544"/>
                  </a:lnTo>
                  <a:lnTo>
                    <a:pt x="255237" y="186436"/>
                  </a:lnTo>
                  <a:lnTo>
                    <a:pt x="249607" y="207508"/>
                  </a:lnTo>
                  <a:lnTo>
                    <a:pt x="244266" y="228700"/>
                  </a:lnTo>
                  <a:lnTo>
                    <a:pt x="239118" y="249972"/>
                  </a:lnTo>
                  <a:lnTo>
                    <a:pt x="234098" y="271296"/>
                  </a:lnTo>
                  <a:lnTo>
                    <a:pt x="229164" y="292656"/>
                  </a:lnTo>
                  <a:lnTo>
                    <a:pt x="225081" y="312453"/>
                  </a:lnTo>
                  <a:lnTo>
                    <a:pt x="221565" y="331207"/>
                  </a:lnTo>
                  <a:lnTo>
                    <a:pt x="215542" y="366861"/>
                  </a:lnTo>
                  <a:lnTo>
                    <a:pt x="210219" y="401228"/>
                  </a:lnTo>
                  <a:lnTo>
                    <a:pt x="209441" y="430791"/>
                  </a:lnTo>
                  <a:lnTo>
                    <a:pt x="213466" y="465512"/>
                  </a:lnTo>
                  <a:lnTo>
                    <a:pt x="218292" y="481321"/>
                  </a:lnTo>
                  <a:lnTo>
                    <a:pt x="225729" y="490993"/>
                  </a:lnTo>
                  <a:lnTo>
                    <a:pt x="230729" y="493096"/>
                  </a:lnTo>
                  <a:lnTo>
                    <a:pt x="242634" y="493316"/>
                  </a:lnTo>
                  <a:lnTo>
                    <a:pt x="266516" y="481393"/>
                  </a:lnTo>
                  <a:lnTo>
                    <a:pt x="305021" y="44967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SMARTInkShape-724"/>
            <p:cNvSpPr/>
            <p:nvPr/>
          </p:nvSpPr>
          <p:spPr>
            <a:xfrm>
              <a:off x="4226643" y="4909881"/>
              <a:ext cx="135702" cy="281244"/>
            </a:xfrm>
            <a:custGeom>
              <a:avLst/>
              <a:gdLst/>
              <a:ahLst/>
              <a:cxnLst/>
              <a:rect l="0" t="0" r="0" b="0"/>
              <a:pathLst>
                <a:path w="135702" h="281244">
                  <a:moveTo>
                    <a:pt x="52463" y="12163"/>
                  </a:moveTo>
                  <a:lnTo>
                    <a:pt x="51670" y="25935"/>
                  </a:lnTo>
                  <a:lnTo>
                    <a:pt x="44692" y="53424"/>
                  </a:lnTo>
                  <a:lnTo>
                    <a:pt x="35873" y="87359"/>
                  </a:lnTo>
                  <a:lnTo>
                    <a:pt x="28421" y="113052"/>
                  </a:lnTo>
                  <a:lnTo>
                    <a:pt x="22464" y="137700"/>
                  </a:lnTo>
                  <a:lnTo>
                    <a:pt x="15053" y="161885"/>
                  </a:lnTo>
                  <a:lnTo>
                    <a:pt x="4072" y="195695"/>
                  </a:lnTo>
                  <a:lnTo>
                    <a:pt x="0" y="215970"/>
                  </a:lnTo>
                  <a:lnTo>
                    <a:pt x="2170" y="244441"/>
                  </a:lnTo>
                  <a:lnTo>
                    <a:pt x="10014" y="271564"/>
                  </a:lnTo>
                  <a:lnTo>
                    <a:pt x="12258" y="275584"/>
                  </a:lnTo>
                  <a:lnTo>
                    <a:pt x="16134" y="278264"/>
                  </a:lnTo>
                  <a:lnTo>
                    <a:pt x="26792" y="281243"/>
                  </a:lnTo>
                  <a:lnTo>
                    <a:pt x="39466" y="278333"/>
                  </a:lnTo>
                  <a:lnTo>
                    <a:pt x="53037" y="270955"/>
                  </a:lnTo>
                  <a:lnTo>
                    <a:pt x="74065" y="251825"/>
                  </a:lnTo>
                  <a:lnTo>
                    <a:pt x="95376" y="220934"/>
                  </a:lnTo>
                  <a:lnTo>
                    <a:pt x="109636" y="195438"/>
                  </a:lnTo>
                  <a:lnTo>
                    <a:pt x="119677" y="168231"/>
                  </a:lnTo>
                  <a:lnTo>
                    <a:pt x="126786" y="140263"/>
                  </a:lnTo>
                  <a:lnTo>
                    <a:pt x="132592" y="111959"/>
                  </a:lnTo>
                  <a:lnTo>
                    <a:pt x="135701" y="85620"/>
                  </a:lnTo>
                  <a:lnTo>
                    <a:pt x="135335" y="50597"/>
                  </a:lnTo>
                  <a:lnTo>
                    <a:pt x="131364" y="31626"/>
                  </a:lnTo>
                  <a:lnTo>
                    <a:pt x="124307" y="17903"/>
                  </a:lnTo>
                  <a:lnTo>
                    <a:pt x="113763" y="8629"/>
                  </a:lnTo>
                  <a:lnTo>
                    <a:pt x="101932" y="2655"/>
                  </a:lnTo>
                  <a:lnTo>
                    <a:pt x="91383" y="0"/>
                  </a:lnTo>
                  <a:lnTo>
                    <a:pt x="72726" y="2297"/>
                  </a:lnTo>
                  <a:lnTo>
                    <a:pt x="61205" y="10159"/>
                  </a:lnTo>
                  <a:lnTo>
                    <a:pt x="45793" y="30090"/>
                  </a:lnTo>
                  <a:lnTo>
                    <a:pt x="30155" y="65270"/>
                  </a:lnTo>
                  <a:lnTo>
                    <a:pt x="23888" y="10503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SMARTInkShape-725"/>
            <p:cNvSpPr/>
            <p:nvPr/>
          </p:nvSpPr>
          <p:spPr>
            <a:xfrm>
              <a:off x="4429136" y="4836319"/>
              <a:ext cx="285740" cy="338480"/>
            </a:xfrm>
            <a:custGeom>
              <a:avLst/>
              <a:gdLst/>
              <a:ahLst/>
              <a:cxnLst/>
              <a:rect l="0" t="0" r="0" b="0"/>
              <a:pathLst>
                <a:path w="285740" h="338480">
                  <a:moveTo>
                    <a:pt x="49995" y="0"/>
                  </a:moveTo>
                  <a:lnTo>
                    <a:pt x="49202" y="18682"/>
                  </a:lnTo>
                  <a:lnTo>
                    <a:pt x="40052" y="54377"/>
                  </a:lnTo>
                  <a:lnTo>
                    <a:pt x="36995" y="85344"/>
                  </a:lnTo>
                  <a:lnTo>
                    <a:pt x="32297" y="119655"/>
                  </a:lnTo>
                  <a:lnTo>
                    <a:pt x="25990" y="145255"/>
                  </a:lnTo>
                  <a:lnTo>
                    <a:pt x="18689" y="171714"/>
                  </a:lnTo>
                  <a:lnTo>
                    <a:pt x="12798" y="196702"/>
                  </a:lnTo>
                  <a:lnTo>
                    <a:pt x="7534" y="221038"/>
                  </a:lnTo>
                  <a:lnTo>
                    <a:pt x="2225" y="254934"/>
                  </a:lnTo>
                  <a:lnTo>
                    <a:pt x="651" y="285086"/>
                  </a:lnTo>
                  <a:lnTo>
                    <a:pt x="120" y="316134"/>
                  </a:lnTo>
                  <a:lnTo>
                    <a:pt x="0" y="337460"/>
                  </a:lnTo>
                  <a:lnTo>
                    <a:pt x="1584" y="338479"/>
                  </a:lnTo>
                  <a:lnTo>
                    <a:pt x="7577" y="337495"/>
                  </a:lnTo>
                  <a:lnTo>
                    <a:pt x="13416" y="330179"/>
                  </a:lnTo>
                  <a:lnTo>
                    <a:pt x="27424" y="302287"/>
                  </a:lnTo>
                  <a:lnTo>
                    <a:pt x="36259" y="278284"/>
                  </a:lnTo>
                  <a:lnTo>
                    <a:pt x="46271" y="249094"/>
                  </a:lnTo>
                  <a:lnTo>
                    <a:pt x="58659" y="217600"/>
                  </a:lnTo>
                  <a:lnTo>
                    <a:pt x="72102" y="182965"/>
                  </a:lnTo>
                  <a:lnTo>
                    <a:pt x="86808" y="147992"/>
                  </a:lnTo>
                  <a:lnTo>
                    <a:pt x="103928" y="116574"/>
                  </a:lnTo>
                  <a:lnTo>
                    <a:pt x="120003" y="88852"/>
                  </a:lnTo>
                  <a:lnTo>
                    <a:pt x="135085" y="64096"/>
                  </a:lnTo>
                  <a:lnTo>
                    <a:pt x="162053" y="28683"/>
                  </a:lnTo>
                  <a:lnTo>
                    <a:pt x="167563" y="23884"/>
                  </a:lnTo>
                  <a:lnTo>
                    <a:pt x="180035" y="18552"/>
                  </a:lnTo>
                  <a:lnTo>
                    <a:pt x="192722" y="16977"/>
                  </a:lnTo>
                  <a:lnTo>
                    <a:pt x="203652" y="18922"/>
                  </a:lnTo>
                  <a:lnTo>
                    <a:pt x="218731" y="28272"/>
                  </a:lnTo>
                  <a:lnTo>
                    <a:pt x="247610" y="61102"/>
                  </a:lnTo>
                  <a:lnTo>
                    <a:pt x="271448" y="83501"/>
                  </a:lnTo>
                  <a:lnTo>
                    <a:pt x="285739" y="9286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SMARTInkShape-726"/>
            <p:cNvSpPr/>
            <p:nvPr/>
          </p:nvSpPr>
          <p:spPr>
            <a:xfrm>
              <a:off x="4709916" y="4811688"/>
              <a:ext cx="390723" cy="331591"/>
            </a:xfrm>
            <a:custGeom>
              <a:avLst/>
              <a:gdLst/>
              <a:ahLst/>
              <a:cxnLst/>
              <a:rect l="0" t="0" r="0" b="0"/>
              <a:pathLst>
                <a:path w="390723" h="331591">
                  <a:moveTo>
                    <a:pt x="212128" y="24631"/>
                  </a:moveTo>
                  <a:lnTo>
                    <a:pt x="215920" y="20839"/>
                  </a:lnTo>
                  <a:lnTo>
                    <a:pt x="217782" y="16860"/>
                  </a:lnTo>
                  <a:lnTo>
                    <a:pt x="218279" y="14688"/>
                  </a:lnTo>
                  <a:lnTo>
                    <a:pt x="217816" y="12446"/>
                  </a:lnTo>
                  <a:lnTo>
                    <a:pt x="213372" y="5498"/>
                  </a:lnTo>
                  <a:lnTo>
                    <a:pt x="209241" y="782"/>
                  </a:lnTo>
                  <a:lnTo>
                    <a:pt x="206234" y="0"/>
                  </a:lnTo>
                  <a:lnTo>
                    <a:pt x="198660" y="1248"/>
                  </a:lnTo>
                  <a:lnTo>
                    <a:pt x="163925" y="26707"/>
                  </a:lnTo>
                  <a:lnTo>
                    <a:pt x="133640" y="54262"/>
                  </a:lnTo>
                  <a:lnTo>
                    <a:pt x="99531" y="87562"/>
                  </a:lnTo>
                  <a:lnTo>
                    <a:pt x="78212" y="112925"/>
                  </a:lnTo>
                  <a:lnTo>
                    <a:pt x="58153" y="138485"/>
                  </a:lnTo>
                  <a:lnTo>
                    <a:pt x="30598" y="171519"/>
                  </a:lnTo>
                  <a:lnTo>
                    <a:pt x="12467" y="206089"/>
                  </a:lnTo>
                  <a:lnTo>
                    <a:pt x="2510" y="239880"/>
                  </a:lnTo>
                  <a:lnTo>
                    <a:pt x="0" y="265680"/>
                  </a:lnTo>
                  <a:lnTo>
                    <a:pt x="2226" y="280988"/>
                  </a:lnTo>
                  <a:lnTo>
                    <a:pt x="7977" y="293613"/>
                  </a:lnTo>
                  <a:lnTo>
                    <a:pt x="11734" y="299202"/>
                  </a:lnTo>
                  <a:lnTo>
                    <a:pt x="16620" y="302135"/>
                  </a:lnTo>
                  <a:lnTo>
                    <a:pt x="28398" y="303277"/>
                  </a:lnTo>
                  <a:lnTo>
                    <a:pt x="52208" y="295664"/>
                  </a:lnTo>
                  <a:lnTo>
                    <a:pt x="83164" y="275770"/>
                  </a:lnTo>
                  <a:lnTo>
                    <a:pt x="105863" y="252400"/>
                  </a:lnTo>
                  <a:lnTo>
                    <a:pt x="129180" y="223493"/>
                  </a:lnTo>
                  <a:lnTo>
                    <a:pt x="152772" y="192124"/>
                  </a:lnTo>
                  <a:lnTo>
                    <a:pt x="174370" y="157545"/>
                  </a:lnTo>
                  <a:lnTo>
                    <a:pt x="184575" y="139434"/>
                  </a:lnTo>
                  <a:lnTo>
                    <a:pt x="204380" y="104494"/>
                  </a:lnTo>
                  <a:lnTo>
                    <a:pt x="222972" y="72032"/>
                  </a:lnTo>
                  <a:lnTo>
                    <a:pt x="239173" y="44375"/>
                  </a:lnTo>
                  <a:lnTo>
                    <a:pt x="257569" y="12979"/>
                  </a:lnTo>
                  <a:lnTo>
                    <a:pt x="263545" y="7546"/>
                  </a:lnTo>
                  <a:lnTo>
                    <a:pt x="264662" y="7684"/>
                  </a:lnTo>
                  <a:lnTo>
                    <a:pt x="264613" y="9365"/>
                  </a:lnTo>
                  <a:lnTo>
                    <a:pt x="258831" y="34844"/>
                  </a:lnTo>
                  <a:lnTo>
                    <a:pt x="248543" y="70519"/>
                  </a:lnTo>
                  <a:lnTo>
                    <a:pt x="239955" y="99530"/>
                  </a:lnTo>
                  <a:lnTo>
                    <a:pt x="231639" y="130151"/>
                  </a:lnTo>
                  <a:lnTo>
                    <a:pt x="225297" y="159635"/>
                  </a:lnTo>
                  <a:lnTo>
                    <a:pt x="221950" y="188614"/>
                  </a:lnTo>
                  <a:lnTo>
                    <a:pt x="220461" y="216575"/>
                  </a:lnTo>
                  <a:lnTo>
                    <a:pt x="219801" y="242231"/>
                  </a:lnTo>
                  <a:lnTo>
                    <a:pt x="221623" y="266863"/>
                  </a:lnTo>
                  <a:lnTo>
                    <a:pt x="226667" y="289452"/>
                  </a:lnTo>
                  <a:lnTo>
                    <a:pt x="236846" y="307429"/>
                  </a:lnTo>
                  <a:lnTo>
                    <a:pt x="259757" y="327145"/>
                  </a:lnTo>
                  <a:lnTo>
                    <a:pt x="279598" y="331590"/>
                  </a:lnTo>
                  <a:lnTo>
                    <a:pt x="301646" y="330126"/>
                  </a:lnTo>
                  <a:lnTo>
                    <a:pt x="324674" y="324183"/>
                  </a:lnTo>
                  <a:lnTo>
                    <a:pt x="350255" y="309901"/>
                  </a:lnTo>
                  <a:lnTo>
                    <a:pt x="390722" y="28180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5" name="SMARTInkShape-727"/>
          <p:cNvSpPr/>
          <p:nvPr/>
        </p:nvSpPr>
        <p:spPr>
          <a:xfrm>
            <a:off x="1128713" y="5036344"/>
            <a:ext cx="1" cy="14288"/>
          </a:xfrm>
          <a:custGeom>
            <a:avLst/>
            <a:gdLst/>
            <a:ahLst/>
            <a:cxnLst/>
            <a:rect l="0" t="0" r="0" b="0"/>
            <a:pathLst>
              <a:path w="1" h="14288">
                <a:moveTo>
                  <a:pt x="0" y="14287"/>
                </a:moveTo>
                <a:lnTo>
                  <a:pt x="0" y="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128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clothes</a:t>
            </a:r>
            <a:endParaRPr lang="en-US" dirty="0"/>
          </a:p>
        </p:txBody>
      </p:sp>
      <p:pic>
        <p:nvPicPr>
          <p:cNvPr id="4" name="Content Placeholder 3" descr="cloth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4600" y="2362200"/>
            <a:ext cx="3629025" cy="27120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shoes</a:t>
            </a:r>
            <a:endParaRPr lang="en-US" dirty="0"/>
          </a:p>
        </p:txBody>
      </p:sp>
      <p:pic>
        <p:nvPicPr>
          <p:cNvPr id="6" name="Content Placeholder 5" descr="shoes 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67000" y="2667000"/>
            <a:ext cx="3824287" cy="286452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clock</a:t>
            </a:r>
            <a:endParaRPr lang="en-US" dirty="0"/>
          </a:p>
        </p:txBody>
      </p:sp>
      <p:pic>
        <p:nvPicPr>
          <p:cNvPr id="6" name="Content Placeholder 5" descr="clock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71800" y="1905000"/>
            <a:ext cx="2938462" cy="366942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German (class)</a:t>
            </a:r>
            <a:endParaRPr lang="en-US" dirty="0"/>
          </a:p>
        </p:txBody>
      </p:sp>
      <p:pic>
        <p:nvPicPr>
          <p:cNvPr id="4" name="Content Placeholder 3" descr="german clas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19400" y="2667000"/>
            <a:ext cx="3148012" cy="299538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Science (class)</a:t>
            </a:r>
            <a:endParaRPr lang="en-US" dirty="0"/>
          </a:p>
        </p:txBody>
      </p:sp>
      <p:pic>
        <p:nvPicPr>
          <p:cNvPr id="4" name="Content Placeholder 3" descr="science cals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62200" y="2133600"/>
            <a:ext cx="4568358" cy="284718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pen</a:t>
            </a:r>
            <a:endParaRPr lang="en-US" dirty="0"/>
          </a:p>
        </p:txBody>
      </p:sp>
      <p:pic>
        <p:nvPicPr>
          <p:cNvPr id="4" name="Content Placeholder 3" descr="pen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124200" y="2438400"/>
            <a:ext cx="3690937" cy="304838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Computer science (class)</a:t>
            </a:r>
            <a:endParaRPr lang="en-US" dirty="0"/>
          </a:p>
        </p:txBody>
      </p:sp>
      <p:pic>
        <p:nvPicPr>
          <p:cNvPr id="4" name="Content Placeholder 3" descr="computer clas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62200" y="2667000"/>
            <a:ext cx="4351311" cy="2895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French (class)</a:t>
            </a:r>
            <a:endParaRPr lang="en-US" dirty="0"/>
          </a:p>
        </p:txBody>
      </p:sp>
      <p:pic>
        <p:nvPicPr>
          <p:cNvPr id="4" name="Content Placeholder 3" descr="french clas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43200" y="1981200"/>
            <a:ext cx="3157537" cy="334573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Chemistry (class)</a:t>
            </a:r>
            <a:endParaRPr lang="en-US" dirty="0"/>
          </a:p>
        </p:txBody>
      </p:sp>
      <p:pic>
        <p:nvPicPr>
          <p:cNvPr id="4" name="Content Placeholder 3" descr="chemistry clas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352800" y="2286000"/>
            <a:ext cx="2495550" cy="31596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Shop / workshop (class)</a:t>
            </a:r>
            <a:endParaRPr lang="en-US" dirty="0"/>
          </a:p>
        </p:txBody>
      </p:sp>
      <p:pic>
        <p:nvPicPr>
          <p:cNvPr id="4" name="Content Placeholder 3" descr="shop clas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38400" y="2590800"/>
            <a:ext cx="4072026" cy="244713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Art (class)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300" y="2057400"/>
            <a:ext cx="4343400" cy="4343400"/>
          </a:xfrm>
        </p:spPr>
      </p:pic>
      <p:grpSp>
        <p:nvGrpSpPr>
          <p:cNvPr id="8" name="SMARTInkShape-Group214"/>
          <p:cNvGrpSpPr/>
          <p:nvPr/>
        </p:nvGrpSpPr>
        <p:grpSpPr>
          <a:xfrm>
            <a:off x="617071" y="1302556"/>
            <a:ext cx="2683343" cy="1448292"/>
            <a:chOff x="617071" y="1302556"/>
            <a:chExt cx="2683343" cy="1448292"/>
          </a:xfrm>
        </p:grpSpPr>
        <p:sp>
          <p:nvSpPr>
            <p:cNvPr id="3" name="SMARTInkShape-728"/>
            <p:cNvSpPr/>
            <p:nvPr/>
          </p:nvSpPr>
          <p:spPr>
            <a:xfrm>
              <a:off x="2500313" y="1302556"/>
              <a:ext cx="800101" cy="597374"/>
            </a:xfrm>
            <a:custGeom>
              <a:avLst/>
              <a:gdLst/>
              <a:ahLst/>
              <a:cxnLst/>
              <a:rect l="0" t="0" r="0" b="0"/>
              <a:pathLst>
                <a:path w="800101" h="597374">
                  <a:moveTo>
                    <a:pt x="0" y="490525"/>
                  </a:moveTo>
                  <a:lnTo>
                    <a:pt x="17888" y="489732"/>
                  </a:lnTo>
                  <a:lnTo>
                    <a:pt x="48226" y="480582"/>
                  </a:lnTo>
                  <a:lnTo>
                    <a:pt x="78494" y="466148"/>
                  </a:lnTo>
                  <a:lnTo>
                    <a:pt x="103149" y="453497"/>
                  </a:lnTo>
                  <a:lnTo>
                    <a:pt x="130775" y="438350"/>
                  </a:lnTo>
                  <a:lnTo>
                    <a:pt x="161574" y="418388"/>
                  </a:lnTo>
                  <a:lnTo>
                    <a:pt x="193783" y="396287"/>
                  </a:lnTo>
                  <a:lnTo>
                    <a:pt x="225826" y="371648"/>
                  </a:lnTo>
                  <a:lnTo>
                    <a:pt x="255942" y="342176"/>
                  </a:lnTo>
                  <a:lnTo>
                    <a:pt x="283085" y="312674"/>
                  </a:lnTo>
                  <a:lnTo>
                    <a:pt x="308378" y="282893"/>
                  </a:lnTo>
                  <a:lnTo>
                    <a:pt x="332848" y="251136"/>
                  </a:lnTo>
                  <a:lnTo>
                    <a:pt x="352720" y="218501"/>
                  </a:lnTo>
                  <a:lnTo>
                    <a:pt x="368695" y="186269"/>
                  </a:lnTo>
                  <a:lnTo>
                    <a:pt x="381087" y="156069"/>
                  </a:lnTo>
                  <a:lnTo>
                    <a:pt x="387653" y="126772"/>
                  </a:lnTo>
                  <a:lnTo>
                    <a:pt x="389777" y="99463"/>
                  </a:lnTo>
                  <a:lnTo>
                    <a:pt x="385717" y="66239"/>
                  </a:lnTo>
                  <a:lnTo>
                    <a:pt x="374019" y="37080"/>
                  </a:lnTo>
                  <a:lnTo>
                    <a:pt x="362287" y="20707"/>
                  </a:lnTo>
                  <a:lnTo>
                    <a:pt x="349135" y="9725"/>
                  </a:lnTo>
                  <a:lnTo>
                    <a:pt x="342294" y="5686"/>
                  </a:lnTo>
                  <a:lnTo>
                    <a:pt x="313704" y="0"/>
                  </a:lnTo>
                  <a:lnTo>
                    <a:pt x="283890" y="5900"/>
                  </a:lnTo>
                  <a:lnTo>
                    <a:pt x="260317" y="17697"/>
                  </a:lnTo>
                  <a:lnTo>
                    <a:pt x="234758" y="34317"/>
                  </a:lnTo>
                  <a:lnTo>
                    <a:pt x="210170" y="54933"/>
                  </a:lnTo>
                  <a:lnTo>
                    <a:pt x="186013" y="81558"/>
                  </a:lnTo>
                  <a:lnTo>
                    <a:pt x="162047" y="112706"/>
                  </a:lnTo>
                  <a:lnTo>
                    <a:pt x="138167" y="147716"/>
                  </a:lnTo>
                  <a:lnTo>
                    <a:pt x="127829" y="165942"/>
                  </a:lnTo>
                  <a:lnTo>
                    <a:pt x="118557" y="184443"/>
                  </a:lnTo>
                  <a:lnTo>
                    <a:pt x="109994" y="203126"/>
                  </a:lnTo>
                  <a:lnTo>
                    <a:pt x="102698" y="222726"/>
                  </a:lnTo>
                  <a:lnTo>
                    <a:pt x="96246" y="242936"/>
                  </a:lnTo>
                  <a:lnTo>
                    <a:pt x="90358" y="263553"/>
                  </a:lnTo>
                  <a:lnTo>
                    <a:pt x="86432" y="283648"/>
                  </a:lnTo>
                  <a:lnTo>
                    <a:pt x="83815" y="303395"/>
                  </a:lnTo>
                  <a:lnTo>
                    <a:pt x="82070" y="322909"/>
                  </a:lnTo>
                  <a:lnTo>
                    <a:pt x="83288" y="342269"/>
                  </a:lnTo>
                  <a:lnTo>
                    <a:pt x="86482" y="361525"/>
                  </a:lnTo>
                  <a:lnTo>
                    <a:pt x="90992" y="380713"/>
                  </a:lnTo>
                  <a:lnTo>
                    <a:pt x="97173" y="399854"/>
                  </a:lnTo>
                  <a:lnTo>
                    <a:pt x="104469" y="418965"/>
                  </a:lnTo>
                  <a:lnTo>
                    <a:pt x="112509" y="438056"/>
                  </a:lnTo>
                  <a:lnTo>
                    <a:pt x="123425" y="456340"/>
                  </a:lnTo>
                  <a:lnTo>
                    <a:pt x="150370" y="491471"/>
                  </a:lnTo>
                  <a:lnTo>
                    <a:pt x="180866" y="523489"/>
                  </a:lnTo>
                  <a:lnTo>
                    <a:pt x="213735" y="551213"/>
                  </a:lnTo>
                  <a:lnTo>
                    <a:pt x="231390" y="561940"/>
                  </a:lnTo>
                  <a:lnTo>
                    <a:pt x="249509" y="571473"/>
                  </a:lnTo>
                  <a:lnTo>
                    <a:pt x="268733" y="579415"/>
                  </a:lnTo>
                  <a:lnTo>
                    <a:pt x="288693" y="586298"/>
                  </a:lnTo>
                  <a:lnTo>
                    <a:pt x="309143" y="592473"/>
                  </a:lnTo>
                  <a:lnTo>
                    <a:pt x="329920" y="595797"/>
                  </a:lnTo>
                  <a:lnTo>
                    <a:pt x="350915" y="597219"/>
                  </a:lnTo>
                  <a:lnTo>
                    <a:pt x="372056" y="597373"/>
                  </a:lnTo>
                  <a:lnTo>
                    <a:pt x="393293" y="595095"/>
                  </a:lnTo>
                  <a:lnTo>
                    <a:pt x="414596" y="591194"/>
                  </a:lnTo>
                  <a:lnTo>
                    <a:pt x="435940" y="586213"/>
                  </a:lnTo>
                  <a:lnTo>
                    <a:pt x="458108" y="579717"/>
                  </a:lnTo>
                  <a:lnTo>
                    <a:pt x="480824" y="572212"/>
                  </a:lnTo>
                  <a:lnTo>
                    <a:pt x="503905" y="564033"/>
                  </a:lnTo>
                  <a:lnTo>
                    <a:pt x="525643" y="553818"/>
                  </a:lnTo>
                  <a:lnTo>
                    <a:pt x="546485" y="542245"/>
                  </a:lnTo>
                  <a:lnTo>
                    <a:pt x="566729" y="529768"/>
                  </a:lnTo>
                  <a:lnTo>
                    <a:pt x="585782" y="516687"/>
                  </a:lnTo>
                  <a:lnTo>
                    <a:pt x="604040" y="503204"/>
                  </a:lnTo>
                  <a:lnTo>
                    <a:pt x="638349" y="476316"/>
                  </a:lnTo>
                  <a:lnTo>
                    <a:pt x="669473" y="451137"/>
                  </a:lnTo>
                  <a:lnTo>
                    <a:pt x="697064" y="428834"/>
                  </a:lnTo>
                  <a:lnTo>
                    <a:pt x="722556" y="409926"/>
                  </a:lnTo>
                  <a:lnTo>
                    <a:pt x="756839" y="391150"/>
                  </a:lnTo>
                  <a:lnTo>
                    <a:pt x="789268" y="374555"/>
                  </a:lnTo>
                  <a:lnTo>
                    <a:pt x="800100" y="36908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729"/>
            <p:cNvSpPr/>
            <p:nvPr/>
          </p:nvSpPr>
          <p:spPr>
            <a:xfrm>
              <a:off x="1866828" y="1328738"/>
              <a:ext cx="640629" cy="271025"/>
            </a:xfrm>
            <a:custGeom>
              <a:avLst/>
              <a:gdLst/>
              <a:ahLst/>
              <a:cxnLst/>
              <a:rect l="0" t="0" r="0" b="0"/>
              <a:pathLst>
                <a:path w="640629" h="271025">
                  <a:moveTo>
                    <a:pt x="640628" y="0"/>
                  </a:moveTo>
                  <a:lnTo>
                    <a:pt x="630685" y="0"/>
                  </a:lnTo>
                  <a:lnTo>
                    <a:pt x="603592" y="11406"/>
                  </a:lnTo>
                  <a:lnTo>
                    <a:pt x="570564" y="25163"/>
                  </a:lnTo>
                  <a:lnTo>
                    <a:pt x="541755" y="37377"/>
                  </a:lnTo>
                  <a:lnTo>
                    <a:pt x="510431" y="50743"/>
                  </a:lnTo>
                  <a:lnTo>
                    <a:pt x="476400" y="65415"/>
                  </a:lnTo>
                  <a:lnTo>
                    <a:pt x="457324" y="73772"/>
                  </a:lnTo>
                  <a:lnTo>
                    <a:pt x="437463" y="82519"/>
                  </a:lnTo>
                  <a:lnTo>
                    <a:pt x="417872" y="90731"/>
                  </a:lnTo>
                  <a:lnTo>
                    <a:pt x="398462" y="98587"/>
                  </a:lnTo>
                  <a:lnTo>
                    <a:pt x="379172" y="106206"/>
                  </a:lnTo>
                  <a:lnTo>
                    <a:pt x="359168" y="114460"/>
                  </a:lnTo>
                  <a:lnTo>
                    <a:pt x="338688" y="123138"/>
                  </a:lnTo>
                  <a:lnTo>
                    <a:pt x="317891" y="132098"/>
                  </a:lnTo>
                  <a:lnTo>
                    <a:pt x="297676" y="140453"/>
                  </a:lnTo>
                  <a:lnTo>
                    <a:pt x="277850" y="148404"/>
                  </a:lnTo>
                  <a:lnTo>
                    <a:pt x="258282" y="156086"/>
                  </a:lnTo>
                  <a:lnTo>
                    <a:pt x="239681" y="163588"/>
                  </a:lnTo>
                  <a:lnTo>
                    <a:pt x="204196" y="178274"/>
                  </a:lnTo>
                  <a:lnTo>
                    <a:pt x="169904" y="192739"/>
                  </a:lnTo>
                  <a:lnTo>
                    <a:pt x="136936" y="206312"/>
                  </a:lnTo>
                  <a:lnTo>
                    <a:pt x="106409" y="217635"/>
                  </a:lnTo>
                  <a:lnTo>
                    <a:pt x="81200" y="230077"/>
                  </a:lnTo>
                  <a:lnTo>
                    <a:pt x="51274" y="246235"/>
                  </a:lnTo>
                  <a:lnTo>
                    <a:pt x="19829" y="258806"/>
                  </a:lnTo>
                  <a:lnTo>
                    <a:pt x="0" y="269985"/>
                  </a:lnTo>
                  <a:lnTo>
                    <a:pt x="24" y="270477"/>
                  </a:lnTo>
                  <a:lnTo>
                    <a:pt x="2167" y="271024"/>
                  </a:lnTo>
                  <a:lnTo>
                    <a:pt x="40553" y="26431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730"/>
            <p:cNvSpPr/>
            <p:nvPr/>
          </p:nvSpPr>
          <p:spPr>
            <a:xfrm>
              <a:off x="1350169" y="1535906"/>
              <a:ext cx="500063" cy="840496"/>
            </a:xfrm>
            <a:custGeom>
              <a:avLst/>
              <a:gdLst/>
              <a:ahLst/>
              <a:cxnLst/>
              <a:rect l="0" t="0" r="0" b="0"/>
              <a:pathLst>
                <a:path w="500063" h="840496">
                  <a:moveTo>
                    <a:pt x="0" y="171450"/>
                  </a:moveTo>
                  <a:lnTo>
                    <a:pt x="0" y="175243"/>
                  </a:lnTo>
                  <a:lnTo>
                    <a:pt x="2116" y="179221"/>
                  </a:lnTo>
                  <a:lnTo>
                    <a:pt x="5703" y="185223"/>
                  </a:lnTo>
                  <a:lnTo>
                    <a:pt x="16590" y="212712"/>
                  </a:lnTo>
                  <a:lnTo>
                    <a:pt x="29257" y="246647"/>
                  </a:lnTo>
                  <a:lnTo>
                    <a:pt x="38403" y="275515"/>
                  </a:lnTo>
                  <a:lnTo>
                    <a:pt x="43064" y="293214"/>
                  </a:lnTo>
                  <a:lnTo>
                    <a:pt x="47759" y="312157"/>
                  </a:lnTo>
                  <a:lnTo>
                    <a:pt x="52477" y="331930"/>
                  </a:lnTo>
                  <a:lnTo>
                    <a:pt x="57210" y="352255"/>
                  </a:lnTo>
                  <a:lnTo>
                    <a:pt x="61952" y="372950"/>
                  </a:lnTo>
                  <a:lnTo>
                    <a:pt x="67495" y="394683"/>
                  </a:lnTo>
                  <a:lnTo>
                    <a:pt x="73572" y="417110"/>
                  </a:lnTo>
                  <a:lnTo>
                    <a:pt x="80004" y="439998"/>
                  </a:lnTo>
                  <a:lnTo>
                    <a:pt x="85880" y="463195"/>
                  </a:lnTo>
                  <a:lnTo>
                    <a:pt x="91384" y="486597"/>
                  </a:lnTo>
                  <a:lnTo>
                    <a:pt x="96642" y="510135"/>
                  </a:lnTo>
                  <a:lnTo>
                    <a:pt x="101734" y="533765"/>
                  </a:lnTo>
                  <a:lnTo>
                    <a:pt x="106716" y="557456"/>
                  </a:lnTo>
                  <a:lnTo>
                    <a:pt x="111625" y="581187"/>
                  </a:lnTo>
                  <a:lnTo>
                    <a:pt x="117279" y="603358"/>
                  </a:lnTo>
                  <a:lnTo>
                    <a:pt x="123430" y="624489"/>
                  </a:lnTo>
                  <a:lnTo>
                    <a:pt x="129911" y="644926"/>
                  </a:lnTo>
                  <a:lnTo>
                    <a:pt x="135820" y="664901"/>
                  </a:lnTo>
                  <a:lnTo>
                    <a:pt x="141347" y="684567"/>
                  </a:lnTo>
                  <a:lnTo>
                    <a:pt x="146619" y="704028"/>
                  </a:lnTo>
                  <a:lnTo>
                    <a:pt x="156710" y="738352"/>
                  </a:lnTo>
                  <a:lnTo>
                    <a:pt x="166486" y="767894"/>
                  </a:lnTo>
                  <a:lnTo>
                    <a:pt x="179328" y="801582"/>
                  </a:lnTo>
                  <a:lnTo>
                    <a:pt x="186588" y="830467"/>
                  </a:lnTo>
                  <a:lnTo>
                    <a:pt x="191638" y="840495"/>
                  </a:lnTo>
                  <a:lnTo>
                    <a:pt x="182829" y="815275"/>
                  </a:lnTo>
                  <a:lnTo>
                    <a:pt x="176056" y="781842"/>
                  </a:lnTo>
                  <a:lnTo>
                    <a:pt x="169264" y="749123"/>
                  </a:lnTo>
                  <a:lnTo>
                    <a:pt x="165230" y="730397"/>
                  </a:lnTo>
                  <a:lnTo>
                    <a:pt x="161747" y="709975"/>
                  </a:lnTo>
                  <a:lnTo>
                    <a:pt x="158631" y="688423"/>
                  </a:lnTo>
                  <a:lnTo>
                    <a:pt x="155760" y="666117"/>
                  </a:lnTo>
                  <a:lnTo>
                    <a:pt x="153053" y="642516"/>
                  </a:lnTo>
                  <a:lnTo>
                    <a:pt x="150454" y="618050"/>
                  </a:lnTo>
                  <a:lnTo>
                    <a:pt x="147927" y="593009"/>
                  </a:lnTo>
                  <a:lnTo>
                    <a:pt x="146243" y="566789"/>
                  </a:lnTo>
                  <a:lnTo>
                    <a:pt x="145120" y="539785"/>
                  </a:lnTo>
                  <a:lnTo>
                    <a:pt x="144372" y="512257"/>
                  </a:lnTo>
                  <a:lnTo>
                    <a:pt x="144667" y="485173"/>
                  </a:lnTo>
                  <a:lnTo>
                    <a:pt x="145657" y="458386"/>
                  </a:lnTo>
                  <a:lnTo>
                    <a:pt x="147111" y="431797"/>
                  </a:lnTo>
                  <a:lnTo>
                    <a:pt x="149668" y="405340"/>
                  </a:lnTo>
                  <a:lnTo>
                    <a:pt x="152959" y="378971"/>
                  </a:lnTo>
                  <a:lnTo>
                    <a:pt x="156742" y="352660"/>
                  </a:lnTo>
                  <a:lnTo>
                    <a:pt x="161644" y="327181"/>
                  </a:lnTo>
                  <a:lnTo>
                    <a:pt x="167294" y="302259"/>
                  </a:lnTo>
                  <a:lnTo>
                    <a:pt x="173442" y="277706"/>
                  </a:lnTo>
                  <a:lnTo>
                    <a:pt x="180715" y="254987"/>
                  </a:lnTo>
                  <a:lnTo>
                    <a:pt x="188739" y="233492"/>
                  </a:lnTo>
                  <a:lnTo>
                    <a:pt x="197264" y="212811"/>
                  </a:lnTo>
                  <a:lnTo>
                    <a:pt x="217318" y="177133"/>
                  </a:lnTo>
                  <a:lnTo>
                    <a:pt x="239461" y="146195"/>
                  </a:lnTo>
                  <a:lnTo>
                    <a:pt x="262531" y="119215"/>
                  </a:lnTo>
                  <a:lnTo>
                    <a:pt x="297832" y="89298"/>
                  </a:lnTo>
                  <a:lnTo>
                    <a:pt x="333427" y="69145"/>
                  </a:lnTo>
                  <a:lnTo>
                    <a:pt x="365317" y="53119"/>
                  </a:lnTo>
                  <a:lnTo>
                    <a:pt x="394874" y="42110"/>
                  </a:lnTo>
                  <a:lnTo>
                    <a:pt x="429433" y="28790"/>
                  </a:lnTo>
                  <a:lnTo>
                    <a:pt x="450295" y="23612"/>
                  </a:lnTo>
                  <a:lnTo>
                    <a:pt x="469441" y="19961"/>
                  </a:lnTo>
                  <a:lnTo>
                    <a:pt x="480103" y="15222"/>
                  </a:lnTo>
                  <a:lnTo>
                    <a:pt x="500062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731"/>
            <p:cNvSpPr/>
            <p:nvPr/>
          </p:nvSpPr>
          <p:spPr>
            <a:xfrm>
              <a:off x="617071" y="1684400"/>
              <a:ext cx="690236" cy="1066448"/>
            </a:xfrm>
            <a:custGeom>
              <a:avLst/>
              <a:gdLst/>
              <a:ahLst/>
              <a:cxnLst/>
              <a:rect l="0" t="0" r="0" b="0"/>
              <a:pathLst>
                <a:path w="690236" h="1066448">
                  <a:moveTo>
                    <a:pt x="347335" y="394431"/>
                  </a:moveTo>
                  <a:lnTo>
                    <a:pt x="351128" y="386846"/>
                  </a:lnTo>
                  <a:lnTo>
                    <a:pt x="354611" y="357861"/>
                  </a:lnTo>
                  <a:lnTo>
                    <a:pt x="359192" y="325299"/>
                  </a:lnTo>
                  <a:lnTo>
                    <a:pt x="360543" y="299412"/>
                  </a:lnTo>
                  <a:lnTo>
                    <a:pt x="363259" y="269915"/>
                  </a:lnTo>
                  <a:lnTo>
                    <a:pt x="366319" y="238284"/>
                  </a:lnTo>
                  <a:lnTo>
                    <a:pt x="367679" y="205706"/>
                  </a:lnTo>
                  <a:lnTo>
                    <a:pt x="366166" y="172705"/>
                  </a:lnTo>
                  <a:lnTo>
                    <a:pt x="362055" y="140311"/>
                  </a:lnTo>
                  <a:lnTo>
                    <a:pt x="354936" y="110039"/>
                  </a:lnTo>
                  <a:lnTo>
                    <a:pt x="346480" y="82826"/>
                  </a:lnTo>
                  <a:lnTo>
                    <a:pt x="330678" y="49427"/>
                  </a:lnTo>
                  <a:lnTo>
                    <a:pt x="307797" y="16808"/>
                  </a:lnTo>
                  <a:lnTo>
                    <a:pt x="295631" y="6201"/>
                  </a:lnTo>
                  <a:lnTo>
                    <a:pt x="289054" y="2261"/>
                  </a:lnTo>
                  <a:lnTo>
                    <a:pt x="273278" y="0"/>
                  </a:lnTo>
                  <a:lnTo>
                    <a:pt x="255683" y="2435"/>
                  </a:lnTo>
                  <a:lnTo>
                    <a:pt x="237280" y="8808"/>
                  </a:lnTo>
                  <a:lnTo>
                    <a:pt x="209069" y="28907"/>
                  </a:lnTo>
                  <a:lnTo>
                    <a:pt x="176810" y="62555"/>
                  </a:lnTo>
                  <a:lnTo>
                    <a:pt x="155923" y="93208"/>
                  </a:lnTo>
                  <a:lnTo>
                    <a:pt x="145909" y="110272"/>
                  </a:lnTo>
                  <a:lnTo>
                    <a:pt x="135263" y="129585"/>
                  </a:lnTo>
                  <a:lnTo>
                    <a:pt x="124198" y="150398"/>
                  </a:lnTo>
                  <a:lnTo>
                    <a:pt x="112852" y="172211"/>
                  </a:lnTo>
                  <a:lnTo>
                    <a:pt x="102113" y="195485"/>
                  </a:lnTo>
                  <a:lnTo>
                    <a:pt x="91779" y="219731"/>
                  </a:lnTo>
                  <a:lnTo>
                    <a:pt x="81714" y="244627"/>
                  </a:lnTo>
                  <a:lnTo>
                    <a:pt x="72623" y="271543"/>
                  </a:lnTo>
                  <a:lnTo>
                    <a:pt x="64181" y="299806"/>
                  </a:lnTo>
                  <a:lnTo>
                    <a:pt x="56172" y="328966"/>
                  </a:lnTo>
                  <a:lnTo>
                    <a:pt x="49245" y="358725"/>
                  </a:lnTo>
                  <a:lnTo>
                    <a:pt x="43040" y="388884"/>
                  </a:lnTo>
                  <a:lnTo>
                    <a:pt x="37315" y="419308"/>
                  </a:lnTo>
                  <a:lnTo>
                    <a:pt x="31912" y="451497"/>
                  </a:lnTo>
                  <a:lnTo>
                    <a:pt x="26722" y="484863"/>
                  </a:lnTo>
                  <a:lnTo>
                    <a:pt x="21674" y="519013"/>
                  </a:lnTo>
                  <a:lnTo>
                    <a:pt x="16722" y="552892"/>
                  </a:lnTo>
                  <a:lnTo>
                    <a:pt x="11832" y="586590"/>
                  </a:lnTo>
                  <a:lnTo>
                    <a:pt x="6985" y="620168"/>
                  </a:lnTo>
                  <a:lnTo>
                    <a:pt x="3754" y="652873"/>
                  </a:lnTo>
                  <a:lnTo>
                    <a:pt x="1600" y="684994"/>
                  </a:lnTo>
                  <a:lnTo>
                    <a:pt x="164" y="716727"/>
                  </a:lnTo>
                  <a:lnTo>
                    <a:pt x="0" y="747408"/>
                  </a:lnTo>
                  <a:lnTo>
                    <a:pt x="685" y="777387"/>
                  </a:lnTo>
                  <a:lnTo>
                    <a:pt x="1935" y="806897"/>
                  </a:lnTo>
                  <a:lnTo>
                    <a:pt x="5150" y="834509"/>
                  </a:lnTo>
                  <a:lnTo>
                    <a:pt x="9674" y="860854"/>
                  </a:lnTo>
                  <a:lnTo>
                    <a:pt x="15072" y="886355"/>
                  </a:lnTo>
                  <a:lnTo>
                    <a:pt x="21051" y="909705"/>
                  </a:lnTo>
                  <a:lnTo>
                    <a:pt x="27419" y="931622"/>
                  </a:lnTo>
                  <a:lnTo>
                    <a:pt x="34045" y="952584"/>
                  </a:lnTo>
                  <a:lnTo>
                    <a:pt x="40844" y="971320"/>
                  </a:lnTo>
                  <a:lnTo>
                    <a:pt x="54748" y="1004839"/>
                  </a:lnTo>
                  <a:lnTo>
                    <a:pt x="73099" y="1031378"/>
                  </a:lnTo>
                  <a:lnTo>
                    <a:pt x="93690" y="1051375"/>
                  </a:lnTo>
                  <a:lnTo>
                    <a:pt x="113425" y="1062908"/>
                  </a:lnTo>
                  <a:lnTo>
                    <a:pt x="134896" y="1066447"/>
                  </a:lnTo>
                  <a:lnTo>
                    <a:pt x="157668" y="1063786"/>
                  </a:lnTo>
                  <a:lnTo>
                    <a:pt x="181018" y="1054666"/>
                  </a:lnTo>
                  <a:lnTo>
                    <a:pt x="216476" y="1024767"/>
                  </a:lnTo>
                  <a:lnTo>
                    <a:pt x="238111" y="994991"/>
                  </a:lnTo>
                  <a:lnTo>
                    <a:pt x="248325" y="978160"/>
                  </a:lnTo>
                  <a:lnTo>
                    <a:pt x="257516" y="959003"/>
                  </a:lnTo>
                  <a:lnTo>
                    <a:pt x="266025" y="938294"/>
                  </a:lnTo>
                  <a:lnTo>
                    <a:pt x="274078" y="916550"/>
                  </a:lnTo>
                  <a:lnTo>
                    <a:pt x="282622" y="892529"/>
                  </a:lnTo>
                  <a:lnTo>
                    <a:pt x="291493" y="866990"/>
                  </a:lnTo>
                  <a:lnTo>
                    <a:pt x="300582" y="840439"/>
                  </a:lnTo>
                  <a:lnTo>
                    <a:pt x="308229" y="812420"/>
                  </a:lnTo>
                  <a:lnTo>
                    <a:pt x="314914" y="783422"/>
                  </a:lnTo>
                  <a:lnTo>
                    <a:pt x="320959" y="753771"/>
                  </a:lnTo>
                  <a:lnTo>
                    <a:pt x="326576" y="723685"/>
                  </a:lnTo>
                  <a:lnTo>
                    <a:pt x="331908" y="693309"/>
                  </a:lnTo>
                  <a:lnTo>
                    <a:pt x="337051" y="662739"/>
                  </a:lnTo>
                  <a:lnTo>
                    <a:pt x="342066" y="632834"/>
                  </a:lnTo>
                  <a:lnTo>
                    <a:pt x="346998" y="603373"/>
                  </a:lnTo>
                  <a:lnTo>
                    <a:pt x="351873" y="574207"/>
                  </a:lnTo>
                  <a:lnTo>
                    <a:pt x="355917" y="545238"/>
                  </a:lnTo>
                  <a:lnTo>
                    <a:pt x="359406" y="516400"/>
                  </a:lnTo>
                  <a:lnTo>
                    <a:pt x="362526" y="487650"/>
                  </a:lnTo>
                  <a:lnTo>
                    <a:pt x="365400" y="460546"/>
                  </a:lnTo>
                  <a:lnTo>
                    <a:pt x="368110" y="434539"/>
                  </a:lnTo>
                  <a:lnTo>
                    <a:pt x="370710" y="409263"/>
                  </a:lnTo>
                  <a:lnTo>
                    <a:pt x="373237" y="386063"/>
                  </a:lnTo>
                  <a:lnTo>
                    <a:pt x="375716" y="364246"/>
                  </a:lnTo>
                  <a:lnTo>
                    <a:pt x="378162" y="343352"/>
                  </a:lnTo>
                  <a:lnTo>
                    <a:pt x="379792" y="324660"/>
                  </a:lnTo>
                  <a:lnTo>
                    <a:pt x="381604" y="291190"/>
                  </a:lnTo>
                  <a:lnTo>
                    <a:pt x="382410" y="262557"/>
                  </a:lnTo>
                  <a:lnTo>
                    <a:pt x="382863" y="228357"/>
                  </a:lnTo>
                  <a:lnTo>
                    <a:pt x="382235" y="194467"/>
                  </a:lnTo>
                  <a:lnTo>
                    <a:pt x="379250" y="187025"/>
                  </a:lnTo>
                  <a:lnTo>
                    <a:pt x="378137" y="185517"/>
                  </a:lnTo>
                  <a:lnTo>
                    <a:pt x="377395" y="185305"/>
                  </a:lnTo>
                  <a:lnTo>
                    <a:pt x="376900" y="185957"/>
                  </a:lnTo>
                  <a:lnTo>
                    <a:pt x="376106" y="211405"/>
                  </a:lnTo>
                  <a:lnTo>
                    <a:pt x="375997" y="234505"/>
                  </a:lnTo>
                  <a:lnTo>
                    <a:pt x="378066" y="266997"/>
                  </a:lnTo>
                  <a:lnTo>
                    <a:pt x="379728" y="285663"/>
                  </a:lnTo>
                  <a:lnTo>
                    <a:pt x="381631" y="306837"/>
                  </a:lnTo>
                  <a:lnTo>
                    <a:pt x="383693" y="329685"/>
                  </a:lnTo>
                  <a:lnTo>
                    <a:pt x="385861" y="353648"/>
                  </a:lnTo>
                  <a:lnTo>
                    <a:pt x="388894" y="378355"/>
                  </a:lnTo>
                  <a:lnTo>
                    <a:pt x="392504" y="403558"/>
                  </a:lnTo>
                  <a:lnTo>
                    <a:pt x="396498" y="429090"/>
                  </a:lnTo>
                  <a:lnTo>
                    <a:pt x="400748" y="455637"/>
                  </a:lnTo>
                  <a:lnTo>
                    <a:pt x="405168" y="482860"/>
                  </a:lnTo>
                  <a:lnTo>
                    <a:pt x="409703" y="510534"/>
                  </a:lnTo>
                  <a:lnTo>
                    <a:pt x="415901" y="536921"/>
                  </a:lnTo>
                  <a:lnTo>
                    <a:pt x="423209" y="562449"/>
                  </a:lnTo>
                  <a:lnTo>
                    <a:pt x="431255" y="587406"/>
                  </a:lnTo>
                  <a:lnTo>
                    <a:pt x="439000" y="611187"/>
                  </a:lnTo>
                  <a:lnTo>
                    <a:pt x="446545" y="634185"/>
                  </a:lnTo>
                  <a:lnTo>
                    <a:pt x="453957" y="656661"/>
                  </a:lnTo>
                  <a:lnTo>
                    <a:pt x="461279" y="677201"/>
                  </a:lnTo>
                  <a:lnTo>
                    <a:pt x="468541" y="696451"/>
                  </a:lnTo>
                  <a:lnTo>
                    <a:pt x="482961" y="730275"/>
                  </a:lnTo>
                  <a:lnTo>
                    <a:pt x="497307" y="755891"/>
                  </a:lnTo>
                  <a:lnTo>
                    <a:pt x="518771" y="788162"/>
                  </a:lnTo>
                  <a:lnTo>
                    <a:pt x="535183" y="799610"/>
                  </a:lnTo>
                  <a:lnTo>
                    <a:pt x="552267" y="803905"/>
                  </a:lnTo>
                  <a:lnTo>
                    <a:pt x="567797" y="803167"/>
                  </a:lnTo>
                  <a:lnTo>
                    <a:pt x="582637" y="793844"/>
                  </a:lnTo>
                  <a:lnTo>
                    <a:pt x="597170" y="777529"/>
                  </a:lnTo>
                  <a:lnTo>
                    <a:pt x="611567" y="754403"/>
                  </a:lnTo>
                  <a:lnTo>
                    <a:pt x="625903" y="721900"/>
                  </a:lnTo>
                  <a:lnTo>
                    <a:pt x="633059" y="703231"/>
                  </a:lnTo>
                  <a:lnTo>
                    <a:pt x="639418" y="682848"/>
                  </a:lnTo>
                  <a:lnTo>
                    <a:pt x="645245" y="661322"/>
                  </a:lnTo>
                  <a:lnTo>
                    <a:pt x="650716" y="639033"/>
                  </a:lnTo>
                  <a:lnTo>
                    <a:pt x="655952" y="615443"/>
                  </a:lnTo>
                  <a:lnTo>
                    <a:pt x="661030" y="590985"/>
                  </a:lnTo>
                  <a:lnTo>
                    <a:pt x="666002" y="565948"/>
                  </a:lnTo>
                  <a:lnTo>
                    <a:pt x="670905" y="539732"/>
                  </a:lnTo>
                  <a:lnTo>
                    <a:pt x="675761" y="512730"/>
                  </a:lnTo>
                  <a:lnTo>
                    <a:pt x="680586" y="485203"/>
                  </a:lnTo>
                  <a:lnTo>
                    <a:pt x="690235" y="4301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SMARTInkShape-732"/>
          <p:cNvSpPr/>
          <p:nvPr/>
        </p:nvSpPr>
        <p:spPr>
          <a:xfrm>
            <a:off x="2050256" y="871538"/>
            <a:ext cx="299583" cy="1215812"/>
          </a:xfrm>
          <a:custGeom>
            <a:avLst/>
            <a:gdLst/>
            <a:ahLst/>
            <a:cxnLst/>
            <a:rect l="0" t="0" r="0" b="0"/>
            <a:pathLst>
              <a:path w="299583" h="1215812">
                <a:moveTo>
                  <a:pt x="0" y="0"/>
                </a:moveTo>
                <a:lnTo>
                  <a:pt x="0" y="3792"/>
                </a:lnTo>
                <a:lnTo>
                  <a:pt x="9943" y="34320"/>
                </a:lnTo>
                <a:lnTo>
                  <a:pt x="16793" y="68112"/>
                </a:lnTo>
                <a:lnTo>
                  <a:pt x="23603" y="98799"/>
                </a:lnTo>
                <a:lnTo>
                  <a:pt x="27642" y="115872"/>
                </a:lnTo>
                <a:lnTo>
                  <a:pt x="31922" y="135192"/>
                </a:lnTo>
                <a:lnTo>
                  <a:pt x="36363" y="156009"/>
                </a:lnTo>
                <a:lnTo>
                  <a:pt x="40911" y="177824"/>
                </a:lnTo>
                <a:lnTo>
                  <a:pt x="45530" y="201099"/>
                </a:lnTo>
                <a:lnTo>
                  <a:pt x="50197" y="225347"/>
                </a:lnTo>
                <a:lnTo>
                  <a:pt x="54896" y="250244"/>
                </a:lnTo>
                <a:lnTo>
                  <a:pt x="59616" y="276367"/>
                </a:lnTo>
                <a:lnTo>
                  <a:pt x="64351" y="303307"/>
                </a:lnTo>
                <a:lnTo>
                  <a:pt x="69094" y="330792"/>
                </a:lnTo>
                <a:lnTo>
                  <a:pt x="74638" y="359434"/>
                </a:lnTo>
                <a:lnTo>
                  <a:pt x="80715" y="388847"/>
                </a:lnTo>
                <a:lnTo>
                  <a:pt x="87148" y="418775"/>
                </a:lnTo>
                <a:lnTo>
                  <a:pt x="94611" y="449840"/>
                </a:lnTo>
                <a:lnTo>
                  <a:pt x="102762" y="481662"/>
                </a:lnTo>
                <a:lnTo>
                  <a:pt x="111370" y="513989"/>
                </a:lnTo>
                <a:lnTo>
                  <a:pt x="119491" y="546653"/>
                </a:lnTo>
                <a:lnTo>
                  <a:pt x="127286" y="579541"/>
                </a:lnTo>
                <a:lnTo>
                  <a:pt x="134863" y="612579"/>
                </a:lnTo>
                <a:lnTo>
                  <a:pt x="143090" y="644924"/>
                </a:lnTo>
                <a:lnTo>
                  <a:pt x="151750" y="676805"/>
                </a:lnTo>
                <a:lnTo>
                  <a:pt x="160698" y="708378"/>
                </a:lnTo>
                <a:lnTo>
                  <a:pt x="169045" y="739746"/>
                </a:lnTo>
                <a:lnTo>
                  <a:pt x="176990" y="770976"/>
                </a:lnTo>
                <a:lnTo>
                  <a:pt x="184669" y="802115"/>
                </a:lnTo>
                <a:lnTo>
                  <a:pt x="192169" y="832399"/>
                </a:lnTo>
                <a:lnTo>
                  <a:pt x="199550" y="862114"/>
                </a:lnTo>
                <a:lnTo>
                  <a:pt x="206852" y="891449"/>
                </a:lnTo>
                <a:lnTo>
                  <a:pt x="214102" y="918943"/>
                </a:lnTo>
                <a:lnTo>
                  <a:pt x="221316" y="945210"/>
                </a:lnTo>
                <a:lnTo>
                  <a:pt x="228506" y="970658"/>
                </a:lnTo>
                <a:lnTo>
                  <a:pt x="234888" y="993974"/>
                </a:lnTo>
                <a:lnTo>
                  <a:pt x="240729" y="1015868"/>
                </a:lnTo>
                <a:lnTo>
                  <a:pt x="246211" y="1036814"/>
                </a:lnTo>
                <a:lnTo>
                  <a:pt x="251454" y="1056334"/>
                </a:lnTo>
                <a:lnTo>
                  <a:pt x="256536" y="1074904"/>
                </a:lnTo>
                <a:lnTo>
                  <a:pt x="266416" y="1108766"/>
                </a:lnTo>
                <a:lnTo>
                  <a:pt x="276099" y="1137045"/>
                </a:lnTo>
                <a:lnTo>
                  <a:pt x="286683" y="1171486"/>
                </a:lnTo>
                <a:lnTo>
                  <a:pt x="296577" y="1204277"/>
                </a:lnTo>
                <a:lnTo>
                  <a:pt x="299012" y="1215307"/>
                </a:lnTo>
                <a:lnTo>
                  <a:pt x="299354" y="1215811"/>
                </a:lnTo>
                <a:lnTo>
                  <a:pt x="299582" y="1215353"/>
                </a:lnTo>
                <a:lnTo>
                  <a:pt x="297861" y="1187012"/>
                </a:lnTo>
                <a:lnTo>
                  <a:pt x="295102" y="1164942"/>
                </a:lnTo>
                <a:lnTo>
                  <a:pt x="293875" y="1136612"/>
                </a:lnTo>
                <a:lnTo>
                  <a:pt x="291213" y="1101267"/>
                </a:lnTo>
                <a:lnTo>
                  <a:pt x="289392" y="1081840"/>
                </a:lnTo>
                <a:lnTo>
                  <a:pt x="287385" y="1060952"/>
                </a:lnTo>
                <a:lnTo>
                  <a:pt x="285252" y="1039088"/>
                </a:lnTo>
                <a:lnTo>
                  <a:pt x="283037" y="1016575"/>
                </a:lnTo>
                <a:lnTo>
                  <a:pt x="278607" y="97155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092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library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2590800"/>
            <a:ext cx="5029200" cy="3855720"/>
          </a:xfrm>
        </p:spPr>
      </p:pic>
      <p:grpSp>
        <p:nvGrpSpPr>
          <p:cNvPr id="6" name="SMARTInkShape-Group216"/>
          <p:cNvGrpSpPr/>
          <p:nvPr/>
        </p:nvGrpSpPr>
        <p:grpSpPr>
          <a:xfrm>
            <a:off x="1464469" y="892969"/>
            <a:ext cx="6572251" cy="5472113"/>
            <a:chOff x="1464469" y="892969"/>
            <a:chExt cx="6572251" cy="5472113"/>
          </a:xfrm>
        </p:grpSpPr>
        <p:sp>
          <p:nvSpPr>
            <p:cNvPr id="3" name="SMARTInkShape-733"/>
            <p:cNvSpPr/>
            <p:nvPr/>
          </p:nvSpPr>
          <p:spPr>
            <a:xfrm>
              <a:off x="1464469" y="892969"/>
              <a:ext cx="6572251" cy="5472113"/>
            </a:xfrm>
            <a:custGeom>
              <a:avLst/>
              <a:gdLst/>
              <a:ahLst/>
              <a:cxnLst/>
              <a:rect l="0" t="0" r="0" b="0"/>
              <a:pathLst>
                <a:path w="6572251" h="5472113">
                  <a:moveTo>
                    <a:pt x="6572250" y="0"/>
                  </a:moveTo>
                  <a:lnTo>
                    <a:pt x="6536933" y="19775"/>
                  </a:lnTo>
                  <a:lnTo>
                    <a:pt x="6508928" y="37364"/>
                  </a:lnTo>
                  <a:lnTo>
                    <a:pt x="6490348" y="48722"/>
                  </a:lnTo>
                  <a:lnTo>
                    <a:pt x="6470023" y="61056"/>
                  </a:lnTo>
                  <a:lnTo>
                    <a:pt x="6446949" y="75629"/>
                  </a:lnTo>
                  <a:lnTo>
                    <a:pt x="6422041" y="91694"/>
                  </a:lnTo>
                  <a:lnTo>
                    <a:pt x="6395910" y="108754"/>
                  </a:lnTo>
                  <a:lnTo>
                    <a:pt x="6368172" y="127272"/>
                  </a:lnTo>
                  <a:lnTo>
                    <a:pt x="6339360" y="146760"/>
                  </a:lnTo>
                  <a:lnTo>
                    <a:pt x="6309834" y="166896"/>
                  </a:lnTo>
                  <a:lnTo>
                    <a:pt x="6279037" y="188258"/>
                  </a:lnTo>
                  <a:lnTo>
                    <a:pt x="6247394" y="210436"/>
                  </a:lnTo>
                  <a:lnTo>
                    <a:pt x="6215185" y="233160"/>
                  </a:lnTo>
                  <a:lnTo>
                    <a:pt x="6181807" y="256246"/>
                  </a:lnTo>
                  <a:lnTo>
                    <a:pt x="6147649" y="279574"/>
                  </a:lnTo>
                  <a:lnTo>
                    <a:pt x="6112969" y="303064"/>
                  </a:lnTo>
                  <a:lnTo>
                    <a:pt x="6077944" y="327455"/>
                  </a:lnTo>
                  <a:lnTo>
                    <a:pt x="6042688" y="352447"/>
                  </a:lnTo>
                  <a:lnTo>
                    <a:pt x="6007277" y="377840"/>
                  </a:lnTo>
                  <a:lnTo>
                    <a:pt x="5970970" y="403499"/>
                  </a:lnTo>
                  <a:lnTo>
                    <a:pt x="5934065" y="429337"/>
                  </a:lnTo>
                  <a:lnTo>
                    <a:pt x="5896762" y="455293"/>
                  </a:lnTo>
                  <a:lnTo>
                    <a:pt x="5857607" y="482122"/>
                  </a:lnTo>
                  <a:lnTo>
                    <a:pt x="5817214" y="509534"/>
                  </a:lnTo>
                  <a:lnTo>
                    <a:pt x="5775999" y="537333"/>
                  </a:lnTo>
                  <a:lnTo>
                    <a:pt x="5735029" y="566978"/>
                  </a:lnTo>
                  <a:lnTo>
                    <a:pt x="5694221" y="597854"/>
                  </a:lnTo>
                  <a:lnTo>
                    <a:pt x="5653522" y="629550"/>
                  </a:lnTo>
                  <a:lnTo>
                    <a:pt x="5610515" y="661794"/>
                  </a:lnTo>
                  <a:lnTo>
                    <a:pt x="5565968" y="694402"/>
                  </a:lnTo>
                  <a:lnTo>
                    <a:pt x="5520395" y="727253"/>
                  </a:lnTo>
                  <a:lnTo>
                    <a:pt x="5473345" y="761854"/>
                  </a:lnTo>
                  <a:lnTo>
                    <a:pt x="5425309" y="797622"/>
                  </a:lnTo>
                  <a:lnTo>
                    <a:pt x="5376617" y="834166"/>
                  </a:lnTo>
                  <a:lnTo>
                    <a:pt x="5326692" y="872023"/>
                  </a:lnTo>
                  <a:lnTo>
                    <a:pt x="5275947" y="910755"/>
                  </a:lnTo>
                  <a:lnTo>
                    <a:pt x="5224654" y="950070"/>
                  </a:lnTo>
                  <a:lnTo>
                    <a:pt x="5171409" y="990567"/>
                  </a:lnTo>
                  <a:lnTo>
                    <a:pt x="5116862" y="1031853"/>
                  </a:lnTo>
                  <a:lnTo>
                    <a:pt x="5061447" y="1073665"/>
                  </a:lnTo>
                  <a:lnTo>
                    <a:pt x="5005455" y="1116620"/>
                  </a:lnTo>
                  <a:lnTo>
                    <a:pt x="4949076" y="1160338"/>
                  </a:lnTo>
                  <a:lnTo>
                    <a:pt x="4892440" y="1204565"/>
                  </a:lnTo>
                  <a:lnTo>
                    <a:pt x="4834839" y="1249924"/>
                  </a:lnTo>
                  <a:lnTo>
                    <a:pt x="4776595" y="1296039"/>
                  </a:lnTo>
                  <a:lnTo>
                    <a:pt x="4717921" y="1342657"/>
                  </a:lnTo>
                  <a:lnTo>
                    <a:pt x="4657375" y="1389611"/>
                  </a:lnTo>
                  <a:lnTo>
                    <a:pt x="4595579" y="1436789"/>
                  </a:lnTo>
                  <a:lnTo>
                    <a:pt x="4532950" y="1484115"/>
                  </a:lnTo>
                  <a:lnTo>
                    <a:pt x="4469767" y="1533129"/>
                  </a:lnTo>
                  <a:lnTo>
                    <a:pt x="4406213" y="1583267"/>
                  </a:lnTo>
                  <a:lnTo>
                    <a:pt x="4342413" y="1634155"/>
                  </a:lnTo>
                  <a:lnTo>
                    <a:pt x="4277654" y="1686337"/>
                  </a:lnTo>
                  <a:lnTo>
                    <a:pt x="4212257" y="1739380"/>
                  </a:lnTo>
                  <a:lnTo>
                    <a:pt x="4146434" y="1793000"/>
                  </a:lnTo>
                  <a:lnTo>
                    <a:pt x="4078739" y="1847002"/>
                  </a:lnTo>
                  <a:lnTo>
                    <a:pt x="4009797" y="1901259"/>
                  </a:lnTo>
                  <a:lnTo>
                    <a:pt x="3940023" y="1955687"/>
                  </a:lnTo>
                  <a:lnTo>
                    <a:pt x="3869695" y="2011023"/>
                  </a:lnTo>
                  <a:lnTo>
                    <a:pt x="3798997" y="2066963"/>
                  </a:lnTo>
                  <a:lnTo>
                    <a:pt x="3728051" y="2123307"/>
                  </a:lnTo>
                  <a:lnTo>
                    <a:pt x="3656149" y="2180713"/>
                  </a:lnTo>
                  <a:lnTo>
                    <a:pt x="3583607" y="2238827"/>
                  </a:lnTo>
                  <a:lnTo>
                    <a:pt x="3510640" y="2297414"/>
                  </a:lnTo>
                  <a:lnTo>
                    <a:pt x="3436595" y="2357109"/>
                  </a:lnTo>
                  <a:lnTo>
                    <a:pt x="3361832" y="2417544"/>
                  </a:lnTo>
                  <a:lnTo>
                    <a:pt x="3286590" y="2478471"/>
                  </a:lnTo>
                  <a:lnTo>
                    <a:pt x="3211029" y="2540520"/>
                  </a:lnTo>
                  <a:lnTo>
                    <a:pt x="3135255" y="2603317"/>
                  </a:lnTo>
                  <a:lnTo>
                    <a:pt x="3059338" y="2666613"/>
                  </a:lnTo>
                  <a:lnTo>
                    <a:pt x="2984121" y="2730242"/>
                  </a:lnTo>
                  <a:lnTo>
                    <a:pt x="2909370" y="2794093"/>
                  </a:lnTo>
                  <a:lnTo>
                    <a:pt x="2834930" y="2858091"/>
                  </a:lnTo>
                  <a:lnTo>
                    <a:pt x="2759903" y="2922981"/>
                  </a:lnTo>
                  <a:lnTo>
                    <a:pt x="2684486" y="2988467"/>
                  </a:lnTo>
                  <a:lnTo>
                    <a:pt x="2608807" y="3054349"/>
                  </a:lnTo>
                  <a:lnTo>
                    <a:pt x="2533748" y="3120495"/>
                  </a:lnTo>
                  <a:lnTo>
                    <a:pt x="2459103" y="3186817"/>
                  </a:lnTo>
                  <a:lnTo>
                    <a:pt x="2384733" y="3253257"/>
                  </a:lnTo>
                  <a:lnTo>
                    <a:pt x="2310547" y="3318982"/>
                  </a:lnTo>
                  <a:lnTo>
                    <a:pt x="2236483" y="3384230"/>
                  </a:lnTo>
                  <a:lnTo>
                    <a:pt x="2162501" y="3449159"/>
                  </a:lnTo>
                  <a:lnTo>
                    <a:pt x="2088574" y="3513083"/>
                  </a:lnTo>
                  <a:lnTo>
                    <a:pt x="2014683" y="3576336"/>
                  </a:lnTo>
                  <a:lnTo>
                    <a:pt x="1940815" y="3639143"/>
                  </a:lnTo>
                  <a:lnTo>
                    <a:pt x="1867758" y="3702445"/>
                  </a:lnTo>
                  <a:lnTo>
                    <a:pt x="1795241" y="3766078"/>
                  </a:lnTo>
                  <a:lnTo>
                    <a:pt x="1723083" y="3829931"/>
                  </a:lnTo>
                  <a:lnTo>
                    <a:pt x="1651166" y="3892344"/>
                  </a:lnTo>
                  <a:lnTo>
                    <a:pt x="1579408" y="3953796"/>
                  </a:lnTo>
                  <a:lnTo>
                    <a:pt x="1507758" y="4014607"/>
                  </a:lnTo>
                  <a:lnTo>
                    <a:pt x="1436972" y="4074992"/>
                  </a:lnTo>
                  <a:lnTo>
                    <a:pt x="1366762" y="4135093"/>
                  </a:lnTo>
                  <a:lnTo>
                    <a:pt x="1296937" y="4195003"/>
                  </a:lnTo>
                  <a:lnTo>
                    <a:pt x="1228956" y="4253994"/>
                  </a:lnTo>
                  <a:lnTo>
                    <a:pt x="1162204" y="4312371"/>
                  </a:lnTo>
                  <a:lnTo>
                    <a:pt x="1096271" y="4370339"/>
                  </a:lnTo>
                  <a:lnTo>
                    <a:pt x="1032472" y="4428034"/>
                  </a:lnTo>
                  <a:lnTo>
                    <a:pt x="970096" y="4485548"/>
                  </a:lnTo>
                  <a:lnTo>
                    <a:pt x="908668" y="4542940"/>
                  </a:lnTo>
                  <a:lnTo>
                    <a:pt x="847872" y="4599458"/>
                  </a:lnTo>
                  <a:lnTo>
                    <a:pt x="787498" y="4655393"/>
                  </a:lnTo>
                  <a:lnTo>
                    <a:pt x="727405" y="4710939"/>
                  </a:lnTo>
                  <a:lnTo>
                    <a:pt x="669880" y="4765432"/>
                  </a:lnTo>
                  <a:lnTo>
                    <a:pt x="614068" y="4819223"/>
                  </a:lnTo>
                  <a:lnTo>
                    <a:pt x="559397" y="4872547"/>
                  </a:lnTo>
                  <a:lnTo>
                    <a:pt x="507075" y="4923971"/>
                  </a:lnTo>
                  <a:lnTo>
                    <a:pt x="456319" y="4974128"/>
                  </a:lnTo>
                  <a:lnTo>
                    <a:pt x="406606" y="5023442"/>
                  </a:lnTo>
                  <a:lnTo>
                    <a:pt x="359177" y="5071398"/>
                  </a:lnTo>
                  <a:lnTo>
                    <a:pt x="313270" y="5118451"/>
                  </a:lnTo>
                  <a:lnTo>
                    <a:pt x="268378" y="5164901"/>
                  </a:lnTo>
                  <a:lnTo>
                    <a:pt x="226543" y="5209361"/>
                  </a:lnTo>
                  <a:lnTo>
                    <a:pt x="186748" y="5252495"/>
                  </a:lnTo>
                  <a:lnTo>
                    <a:pt x="148311" y="5294744"/>
                  </a:lnTo>
                  <a:lnTo>
                    <a:pt x="114749" y="5333229"/>
                  </a:lnTo>
                  <a:lnTo>
                    <a:pt x="84437" y="5369205"/>
                  </a:lnTo>
                  <a:lnTo>
                    <a:pt x="56291" y="5403507"/>
                  </a:lnTo>
                  <a:lnTo>
                    <a:pt x="37527" y="5426376"/>
                  </a:lnTo>
                  <a:lnTo>
                    <a:pt x="0" y="547211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734"/>
            <p:cNvSpPr/>
            <p:nvPr/>
          </p:nvSpPr>
          <p:spPr>
            <a:xfrm>
              <a:off x="1785938" y="957263"/>
              <a:ext cx="5157788" cy="5244642"/>
            </a:xfrm>
            <a:custGeom>
              <a:avLst/>
              <a:gdLst/>
              <a:ahLst/>
              <a:cxnLst/>
              <a:rect l="0" t="0" r="0" b="0"/>
              <a:pathLst>
                <a:path w="5157788" h="5244642">
                  <a:moveTo>
                    <a:pt x="0" y="0"/>
                  </a:moveTo>
                  <a:lnTo>
                    <a:pt x="24400" y="25194"/>
                  </a:lnTo>
                  <a:lnTo>
                    <a:pt x="47357" y="51149"/>
                  </a:lnTo>
                  <a:lnTo>
                    <a:pt x="63321" y="69024"/>
                  </a:lnTo>
                  <a:lnTo>
                    <a:pt x="81901" y="89672"/>
                  </a:lnTo>
                  <a:lnTo>
                    <a:pt x="102226" y="112169"/>
                  </a:lnTo>
                  <a:lnTo>
                    <a:pt x="126094" y="138279"/>
                  </a:lnTo>
                  <a:lnTo>
                    <a:pt x="152325" y="166798"/>
                  </a:lnTo>
                  <a:lnTo>
                    <a:pt x="180131" y="196924"/>
                  </a:lnTo>
                  <a:lnTo>
                    <a:pt x="211369" y="230501"/>
                  </a:lnTo>
                  <a:lnTo>
                    <a:pt x="244893" y="266380"/>
                  </a:lnTo>
                  <a:lnTo>
                    <a:pt x="279943" y="303793"/>
                  </a:lnTo>
                  <a:lnTo>
                    <a:pt x="316010" y="343022"/>
                  </a:lnTo>
                  <a:lnTo>
                    <a:pt x="352755" y="383462"/>
                  </a:lnTo>
                  <a:lnTo>
                    <a:pt x="389951" y="424710"/>
                  </a:lnTo>
                  <a:lnTo>
                    <a:pt x="430623" y="467290"/>
                  </a:lnTo>
                  <a:lnTo>
                    <a:pt x="473613" y="510758"/>
                  </a:lnTo>
                  <a:lnTo>
                    <a:pt x="518148" y="554817"/>
                  </a:lnTo>
                  <a:lnTo>
                    <a:pt x="563713" y="600066"/>
                  </a:lnTo>
                  <a:lnTo>
                    <a:pt x="609965" y="646106"/>
                  </a:lnTo>
                  <a:lnTo>
                    <a:pt x="656675" y="692675"/>
                  </a:lnTo>
                  <a:lnTo>
                    <a:pt x="705277" y="740389"/>
                  </a:lnTo>
                  <a:lnTo>
                    <a:pt x="755140" y="788868"/>
                  </a:lnTo>
                  <a:lnTo>
                    <a:pt x="805846" y="837855"/>
                  </a:lnTo>
                  <a:lnTo>
                    <a:pt x="857905" y="887976"/>
                  </a:lnTo>
                  <a:lnTo>
                    <a:pt x="910868" y="938853"/>
                  </a:lnTo>
                  <a:lnTo>
                    <a:pt x="964432" y="990233"/>
                  </a:lnTo>
                  <a:lnTo>
                    <a:pt x="1019986" y="1043536"/>
                  </a:lnTo>
                  <a:lnTo>
                    <a:pt x="1076866" y="1098122"/>
                  </a:lnTo>
                  <a:lnTo>
                    <a:pt x="1134629" y="1153562"/>
                  </a:lnTo>
                  <a:lnTo>
                    <a:pt x="1192982" y="1210367"/>
                  </a:lnTo>
                  <a:lnTo>
                    <a:pt x="1251727" y="1268079"/>
                  </a:lnTo>
                  <a:lnTo>
                    <a:pt x="1310735" y="1326399"/>
                  </a:lnTo>
                  <a:lnTo>
                    <a:pt x="1371504" y="1386709"/>
                  </a:lnTo>
                  <a:lnTo>
                    <a:pt x="1433448" y="1448348"/>
                  </a:lnTo>
                  <a:lnTo>
                    <a:pt x="1496176" y="1510871"/>
                  </a:lnTo>
                  <a:lnTo>
                    <a:pt x="1560219" y="1575572"/>
                  </a:lnTo>
                  <a:lnTo>
                    <a:pt x="1625140" y="1641725"/>
                  </a:lnTo>
                  <a:lnTo>
                    <a:pt x="1690645" y="1708846"/>
                  </a:lnTo>
                  <a:lnTo>
                    <a:pt x="1757334" y="1777405"/>
                  </a:lnTo>
                  <a:lnTo>
                    <a:pt x="1824812" y="1846924"/>
                  </a:lnTo>
                  <a:lnTo>
                    <a:pt x="1892816" y="1917082"/>
                  </a:lnTo>
                  <a:lnTo>
                    <a:pt x="1961171" y="1987667"/>
                  </a:lnTo>
                  <a:lnTo>
                    <a:pt x="2029760" y="2058536"/>
                  </a:lnTo>
                  <a:lnTo>
                    <a:pt x="2098504" y="2129595"/>
                  </a:lnTo>
                  <a:lnTo>
                    <a:pt x="2167352" y="2201574"/>
                  </a:lnTo>
                  <a:lnTo>
                    <a:pt x="2236270" y="2274166"/>
                  </a:lnTo>
                  <a:lnTo>
                    <a:pt x="2305234" y="2347167"/>
                  </a:lnTo>
                  <a:lnTo>
                    <a:pt x="2374229" y="2420440"/>
                  </a:lnTo>
                  <a:lnTo>
                    <a:pt x="2443244" y="2493895"/>
                  </a:lnTo>
                  <a:lnTo>
                    <a:pt x="2512273" y="2567472"/>
                  </a:lnTo>
                  <a:lnTo>
                    <a:pt x="2580517" y="2641923"/>
                  </a:lnTo>
                  <a:lnTo>
                    <a:pt x="2648238" y="2716957"/>
                  </a:lnTo>
                  <a:lnTo>
                    <a:pt x="2715611" y="2792379"/>
                  </a:lnTo>
                  <a:lnTo>
                    <a:pt x="2781957" y="2867267"/>
                  </a:lnTo>
                  <a:lnTo>
                    <a:pt x="2847619" y="2941799"/>
                  </a:lnTo>
                  <a:lnTo>
                    <a:pt x="2912825" y="3016093"/>
                  </a:lnTo>
                  <a:lnTo>
                    <a:pt x="2977727" y="3090228"/>
                  </a:lnTo>
                  <a:lnTo>
                    <a:pt x="3042426" y="3164258"/>
                  </a:lnTo>
                  <a:lnTo>
                    <a:pt x="3106990" y="3238218"/>
                  </a:lnTo>
                  <a:lnTo>
                    <a:pt x="3171464" y="3312131"/>
                  </a:lnTo>
                  <a:lnTo>
                    <a:pt x="3235878" y="3386012"/>
                  </a:lnTo>
                  <a:lnTo>
                    <a:pt x="3300252" y="3459872"/>
                  </a:lnTo>
                  <a:lnTo>
                    <a:pt x="3363805" y="3532131"/>
                  </a:lnTo>
                  <a:lnTo>
                    <a:pt x="3426812" y="3603323"/>
                  </a:lnTo>
                  <a:lnTo>
                    <a:pt x="3489453" y="3673802"/>
                  </a:lnTo>
                  <a:lnTo>
                    <a:pt x="3551852" y="3743014"/>
                  </a:lnTo>
                  <a:lnTo>
                    <a:pt x="3614089" y="3811380"/>
                  </a:lnTo>
                  <a:lnTo>
                    <a:pt x="3676217" y="3879182"/>
                  </a:lnTo>
                  <a:lnTo>
                    <a:pt x="3737480" y="3945815"/>
                  </a:lnTo>
                  <a:lnTo>
                    <a:pt x="3798166" y="4011668"/>
                  </a:lnTo>
                  <a:lnTo>
                    <a:pt x="3858466" y="4077002"/>
                  </a:lnTo>
                  <a:lnTo>
                    <a:pt x="3917717" y="4140401"/>
                  </a:lnTo>
                  <a:lnTo>
                    <a:pt x="3976268" y="4202511"/>
                  </a:lnTo>
                  <a:lnTo>
                    <a:pt x="4034351" y="4263761"/>
                  </a:lnTo>
                  <a:lnTo>
                    <a:pt x="4091330" y="4323645"/>
                  </a:lnTo>
                  <a:lnTo>
                    <a:pt x="4147572" y="4382617"/>
                  </a:lnTo>
                  <a:lnTo>
                    <a:pt x="4203323" y="4440982"/>
                  </a:lnTo>
                  <a:lnTo>
                    <a:pt x="4257952" y="4496561"/>
                  </a:lnTo>
                  <a:lnTo>
                    <a:pt x="4311835" y="4550282"/>
                  </a:lnTo>
                  <a:lnTo>
                    <a:pt x="4365219" y="4602765"/>
                  </a:lnTo>
                  <a:lnTo>
                    <a:pt x="4415889" y="4652835"/>
                  </a:lnTo>
                  <a:lnTo>
                    <a:pt x="4464751" y="4701295"/>
                  </a:lnTo>
                  <a:lnTo>
                    <a:pt x="4512407" y="4748685"/>
                  </a:lnTo>
                  <a:lnTo>
                    <a:pt x="4558465" y="4792977"/>
                  </a:lnTo>
                  <a:lnTo>
                    <a:pt x="4603457" y="4835206"/>
                  </a:lnTo>
                  <a:lnTo>
                    <a:pt x="4647740" y="4876058"/>
                  </a:lnTo>
                  <a:lnTo>
                    <a:pt x="4689962" y="4914405"/>
                  </a:lnTo>
                  <a:lnTo>
                    <a:pt x="4730810" y="4951082"/>
                  </a:lnTo>
                  <a:lnTo>
                    <a:pt x="4770742" y="4986646"/>
                  </a:lnTo>
                  <a:lnTo>
                    <a:pt x="4806888" y="5018293"/>
                  </a:lnTo>
                  <a:lnTo>
                    <a:pt x="4840511" y="5047329"/>
                  </a:lnTo>
                  <a:lnTo>
                    <a:pt x="4872451" y="5074623"/>
                  </a:lnTo>
                  <a:lnTo>
                    <a:pt x="4901682" y="5099963"/>
                  </a:lnTo>
                  <a:lnTo>
                    <a:pt x="4929106" y="5124000"/>
                  </a:lnTo>
                  <a:lnTo>
                    <a:pt x="4955327" y="5147169"/>
                  </a:lnTo>
                  <a:lnTo>
                    <a:pt x="4979158" y="5167377"/>
                  </a:lnTo>
                  <a:lnTo>
                    <a:pt x="5001394" y="5185612"/>
                  </a:lnTo>
                  <a:lnTo>
                    <a:pt x="5022569" y="5202531"/>
                  </a:lnTo>
                  <a:lnTo>
                    <a:pt x="5041448" y="5216191"/>
                  </a:lnTo>
                  <a:lnTo>
                    <a:pt x="5075125" y="5237719"/>
                  </a:lnTo>
                  <a:lnTo>
                    <a:pt x="5103850" y="5244641"/>
                  </a:lnTo>
                  <a:lnTo>
                    <a:pt x="5117066" y="5244265"/>
                  </a:lnTo>
                  <a:lnTo>
                    <a:pt x="5127465" y="5237664"/>
                  </a:lnTo>
                  <a:lnTo>
                    <a:pt x="5148097" y="5204385"/>
                  </a:lnTo>
                  <a:lnTo>
                    <a:pt x="5157787" y="518636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06049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P.E. (class)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2819400"/>
            <a:ext cx="4114800" cy="3713781"/>
          </a:xfrm>
        </p:spPr>
      </p:pic>
    </p:spTree>
    <p:extLst>
      <p:ext uri="{BB962C8B-B14F-4D97-AF65-F5344CB8AC3E}">
        <p14:creationId xmlns:p14="http://schemas.microsoft.com/office/powerpoint/2010/main" val="3949880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Spanish (class)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828800"/>
            <a:ext cx="4876800" cy="4876800"/>
          </a:xfrm>
        </p:spPr>
      </p:pic>
    </p:spTree>
    <p:extLst>
      <p:ext uri="{BB962C8B-B14F-4D97-AF65-F5344CB8AC3E}">
        <p14:creationId xmlns:p14="http://schemas.microsoft.com/office/powerpoint/2010/main" val="3872546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 (class)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2133600"/>
            <a:ext cx="4191000" cy="4460147"/>
          </a:xfrm>
        </p:spPr>
      </p:pic>
    </p:spTree>
    <p:extLst>
      <p:ext uri="{BB962C8B-B14F-4D97-AF65-F5344CB8AC3E}">
        <p14:creationId xmlns:p14="http://schemas.microsoft.com/office/powerpoint/2010/main" val="1524945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English (class)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2209800"/>
            <a:ext cx="3810000" cy="4553415"/>
          </a:xfrm>
        </p:spPr>
      </p:pic>
    </p:spTree>
    <p:extLst>
      <p:ext uri="{BB962C8B-B14F-4D97-AF65-F5344CB8AC3E}">
        <p14:creationId xmlns:p14="http://schemas.microsoft.com/office/powerpoint/2010/main" val="3330729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notebook</a:t>
            </a:r>
            <a:endParaRPr lang="en-US" dirty="0"/>
          </a:p>
        </p:txBody>
      </p:sp>
      <p:pic>
        <p:nvPicPr>
          <p:cNvPr id="4" name="Content Placeholder 3" descr="notebook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90800" y="2438400"/>
            <a:ext cx="4167187" cy="333707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Math (class)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2514600"/>
            <a:ext cx="4724400" cy="3917315"/>
          </a:xfrm>
        </p:spPr>
      </p:pic>
    </p:spTree>
    <p:extLst>
      <p:ext uri="{BB962C8B-B14F-4D97-AF65-F5344CB8AC3E}">
        <p14:creationId xmlns:p14="http://schemas.microsoft.com/office/powerpoint/2010/main" val="3429701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Algebra (class)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1981200"/>
            <a:ext cx="4572000" cy="4572000"/>
          </a:xfrm>
        </p:spPr>
      </p:pic>
      <p:grpSp>
        <p:nvGrpSpPr>
          <p:cNvPr id="46" name="SMARTInkShape-Group217"/>
          <p:cNvGrpSpPr/>
          <p:nvPr/>
        </p:nvGrpSpPr>
        <p:grpSpPr>
          <a:xfrm>
            <a:off x="1293019" y="850106"/>
            <a:ext cx="800101" cy="1058207"/>
            <a:chOff x="1293019" y="850106"/>
            <a:chExt cx="800101" cy="1058207"/>
          </a:xfrm>
        </p:grpSpPr>
        <p:sp>
          <p:nvSpPr>
            <p:cNvPr id="44" name="SMARTInkShape-735"/>
            <p:cNvSpPr/>
            <p:nvPr/>
          </p:nvSpPr>
          <p:spPr>
            <a:xfrm>
              <a:off x="1939766" y="850106"/>
              <a:ext cx="153354" cy="1041018"/>
            </a:xfrm>
            <a:custGeom>
              <a:avLst/>
              <a:gdLst/>
              <a:ahLst/>
              <a:cxnLst/>
              <a:rect l="0" t="0" r="0" b="0"/>
              <a:pathLst>
                <a:path w="153354" h="1041018">
                  <a:moveTo>
                    <a:pt x="153353" y="0"/>
                  </a:moveTo>
                  <a:lnTo>
                    <a:pt x="149560" y="0"/>
                  </a:lnTo>
                  <a:lnTo>
                    <a:pt x="145582" y="4234"/>
                  </a:lnTo>
                  <a:lnTo>
                    <a:pt x="141168" y="12994"/>
                  </a:lnTo>
                  <a:lnTo>
                    <a:pt x="134220" y="37364"/>
                  </a:lnTo>
                  <a:lnTo>
                    <a:pt x="129504" y="61057"/>
                  </a:lnTo>
                  <a:lnTo>
                    <a:pt x="120528" y="93811"/>
                  </a:lnTo>
                  <a:lnTo>
                    <a:pt x="114801" y="112547"/>
                  </a:lnTo>
                  <a:lnTo>
                    <a:pt x="109395" y="133769"/>
                  </a:lnTo>
                  <a:lnTo>
                    <a:pt x="104204" y="156648"/>
                  </a:lnTo>
                  <a:lnTo>
                    <a:pt x="99156" y="180632"/>
                  </a:lnTo>
                  <a:lnTo>
                    <a:pt x="93409" y="206940"/>
                  </a:lnTo>
                  <a:lnTo>
                    <a:pt x="87196" y="234798"/>
                  </a:lnTo>
                  <a:lnTo>
                    <a:pt x="80673" y="263688"/>
                  </a:lnTo>
                  <a:lnTo>
                    <a:pt x="73944" y="293267"/>
                  </a:lnTo>
                  <a:lnTo>
                    <a:pt x="67076" y="323305"/>
                  </a:lnTo>
                  <a:lnTo>
                    <a:pt x="60116" y="353649"/>
                  </a:lnTo>
                  <a:lnTo>
                    <a:pt x="53889" y="384198"/>
                  </a:lnTo>
                  <a:lnTo>
                    <a:pt x="48150" y="414882"/>
                  </a:lnTo>
                  <a:lnTo>
                    <a:pt x="42736" y="445657"/>
                  </a:lnTo>
                  <a:lnTo>
                    <a:pt x="37540" y="475698"/>
                  </a:lnTo>
                  <a:lnTo>
                    <a:pt x="32488" y="505251"/>
                  </a:lnTo>
                  <a:lnTo>
                    <a:pt x="27532" y="534478"/>
                  </a:lnTo>
                  <a:lnTo>
                    <a:pt x="23435" y="562694"/>
                  </a:lnTo>
                  <a:lnTo>
                    <a:pt x="19910" y="590235"/>
                  </a:lnTo>
                  <a:lnTo>
                    <a:pt x="16766" y="617328"/>
                  </a:lnTo>
                  <a:lnTo>
                    <a:pt x="13876" y="643327"/>
                  </a:lnTo>
                  <a:lnTo>
                    <a:pt x="11156" y="668597"/>
                  </a:lnTo>
                  <a:lnTo>
                    <a:pt x="8548" y="693382"/>
                  </a:lnTo>
                  <a:lnTo>
                    <a:pt x="6810" y="717048"/>
                  </a:lnTo>
                  <a:lnTo>
                    <a:pt x="5651" y="739970"/>
                  </a:lnTo>
                  <a:lnTo>
                    <a:pt x="4879" y="762395"/>
                  </a:lnTo>
                  <a:lnTo>
                    <a:pt x="3570" y="783694"/>
                  </a:lnTo>
                  <a:lnTo>
                    <a:pt x="1904" y="804244"/>
                  </a:lnTo>
                  <a:lnTo>
                    <a:pt x="0" y="824294"/>
                  </a:lnTo>
                  <a:lnTo>
                    <a:pt x="0" y="859272"/>
                  </a:lnTo>
                  <a:lnTo>
                    <a:pt x="2646" y="890693"/>
                  </a:lnTo>
                  <a:lnTo>
                    <a:pt x="6468" y="920532"/>
                  </a:lnTo>
                  <a:lnTo>
                    <a:pt x="8695" y="945436"/>
                  </a:lnTo>
                  <a:lnTo>
                    <a:pt x="9950" y="975190"/>
                  </a:lnTo>
                  <a:lnTo>
                    <a:pt x="10373" y="1006577"/>
                  </a:lnTo>
                  <a:lnTo>
                    <a:pt x="10469" y="1036335"/>
                  </a:lnTo>
                  <a:lnTo>
                    <a:pt x="9678" y="1038553"/>
                  </a:lnTo>
                  <a:lnTo>
                    <a:pt x="8357" y="1040031"/>
                  </a:lnTo>
                  <a:lnTo>
                    <a:pt x="6683" y="1041017"/>
                  </a:lnTo>
                  <a:lnTo>
                    <a:pt x="6360" y="1040880"/>
                  </a:lnTo>
                  <a:lnTo>
                    <a:pt x="10478" y="103584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MARTInkShape-736"/>
            <p:cNvSpPr/>
            <p:nvPr/>
          </p:nvSpPr>
          <p:spPr>
            <a:xfrm>
              <a:off x="1293019" y="1335890"/>
              <a:ext cx="457201" cy="572423"/>
            </a:xfrm>
            <a:custGeom>
              <a:avLst/>
              <a:gdLst/>
              <a:ahLst/>
              <a:cxnLst/>
              <a:rect l="0" t="0" r="0" b="0"/>
              <a:pathLst>
                <a:path w="457201" h="572423">
                  <a:moveTo>
                    <a:pt x="0" y="271454"/>
                  </a:moveTo>
                  <a:lnTo>
                    <a:pt x="10642" y="271454"/>
                  </a:lnTo>
                  <a:lnTo>
                    <a:pt x="14784" y="273570"/>
                  </a:lnTo>
                  <a:lnTo>
                    <a:pt x="19270" y="276363"/>
                  </a:lnTo>
                  <a:lnTo>
                    <a:pt x="23910" y="277605"/>
                  </a:lnTo>
                  <a:lnTo>
                    <a:pt x="57995" y="272360"/>
                  </a:lnTo>
                  <a:lnTo>
                    <a:pt x="91595" y="265136"/>
                  </a:lnTo>
                  <a:lnTo>
                    <a:pt x="119390" y="253619"/>
                  </a:lnTo>
                  <a:lnTo>
                    <a:pt x="147735" y="240152"/>
                  </a:lnTo>
                  <a:lnTo>
                    <a:pt x="175447" y="225314"/>
                  </a:lnTo>
                  <a:lnTo>
                    <a:pt x="208664" y="201486"/>
                  </a:lnTo>
                  <a:lnTo>
                    <a:pt x="244378" y="176397"/>
                  </a:lnTo>
                  <a:lnTo>
                    <a:pt x="267523" y="157192"/>
                  </a:lnTo>
                  <a:lnTo>
                    <a:pt x="293175" y="126466"/>
                  </a:lnTo>
                  <a:lnTo>
                    <a:pt x="308207" y="99586"/>
                  </a:lnTo>
                  <a:lnTo>
                    <a:pt x="315636" y="79772"/>
                  </a:lnTo>
                  <a:lnTo>
                    <a:pt x="318876" y="74343"/>
                  </a:lnTo>
                  <a:lnTo>
                    <a:pt x="320957" y="64390"/>
                  </a:lnTo>
                  <a:lnTo>
                    <a:pt x="321127" y="61974"/>
                  </a:lnTo>
                  <a:lnTo>
                    <a:pt x="322035" y="60363"/>
                  </a:lnTo>
                  <a:lnTo>
                    <a:pt x="323433" y="59289"/>
                  </a:lnTo>
                  <a:lnTo>
                    <a:pt x="328522" y="57178"/>
                  </a:lnTo>
                  <a:lnTo>
                    <a:pt x="328586" y="53360"/>
                  </a:lnTo>
                  <a:lnTo>
                    <a:pt x="327801" y="52239"/>
                  </a:lnTo>
                  <a:lnTo>
                    <a:pt x="326484" y="51492"/>
                  </a:lnTo>
                  <a:lnTo>
                    <a:pt x="322459" y="50293"/>
                  </a:lnTo>
                  <a:lnTo>
                    <a:pt x="321909" y="48012"/>
                  </a:lnTo>
                  <a:lnTo>
                    <a:pt x="321476" y="42943"/>
                  </a:lnTo>
                  <a:lnTo>
                    <a:pt x="317678" y="39088"/>
                  </a:lnTo>
                  <a:lnTo>
                    <a:pt x="315815" y="35095"/>
                  </a:lnTo>
                  <a:lnTo>
                    <a:pt x="314333" y="22449"/>
                  </a:lnTo>
                  <a:lnTo>
                    <a:pt x="308175" y="15362"/>
                  </a:lnTo>
                  <a:lnTo>
                    <a:pt x="307475" y="10807"/>
                  </a:lnTo>
                  <a:lnTo>
                    <a:pt x="306584" y="9583"/>
                  </a:lnTo>
                  <a:lnTo>
                    <a:pt x="305195" y="8767"/>
                  </a:lnTo>
                  <a:lnTo>
                    <a:pt x="303476" y="8223"/>
                  </a:lnTo>
                  <a:lnTo>
                    <a:pt x="302330" y="7067"/>
                  </a:lnTo>
                  <a:lnTo>
                    <a:pt x="301056" y="3665"/>
                  </a:lnTo>
                  <a:lnTo>
                    <a:pt x="299923" y="2441"/>
                  </a:lnTo>
                  <a:lnTo>
                    <a:pt x="296547" y="1080"/>
                  </a:lnTo>
                  <a:lnTo>
                    <a:pt x="262922" y="0"/>
                  </a:lnTo>
                  <a:lnTo>
                    <a:pt x="228452" y="8811"/>
                  </a:lnTo>
                  <a:lnTo>
                    <a:pt x="216385" y="14775"/>
                  </a:lnTo>
                  <a:lnTo>
                    <a:pt x="203549" y="21570"/>
                  </a:lnTo>
                  <a:lnTo>
                    <a:pt x="192066" y="27044"/>
                  </a:lnTo>
                  <a:lnTo>
                    <a:pt x="162856" y="48547"/>
                  </a:lnTo>
                  <a:lnTo>
                    <a:pt x="144281" y="75530"/>
                  </a:lnTo>
                  <a:lnTo>
                    <a:pt x="123095" y="109245"/>
                  </a:lnTo>
                  <a:lnTo>
                    <a:pt x="107890" y="138771"/>
                  </a:lnTo>
                  <a:lnTo>
                    <a:pt x="93988" y="170415"/>
                  </a:lnTo>
                  <a:lnTo>
                    <a:pt x="82518" y="203000"/>
                  </a:lnTo>
                  <a:lnTo>
                    <a:pt x="74246" y="238119"/>
                  </a:lnTo>
                  <a:lnTo>
                    <a:pt x="70928" y="256375"/>
                  </a:lnTo>
                  <a:lnTo>
                    <a:pt x="65126" y="291475"/>
                  </a:lnTo>
                  <a:lnTo>
                    <a:pt x="61488" y="326390"/>
                  </a:lnTo>
                  <a:lnTo>
                    <a:pt x="61630" y="344590"/>
                  </a:lnTo>
                  <a:lnTo>
                    <a:pt x="63903" y="380159"/>
                  </a:lnTo>
                  <a:lnTo>
                    <a:pt x="67560" y="411842"/>
                  </a:lnTo>
                  <a:lnTo>
                    <a:pt x="78181" y="441799"/>
                  </a:lnTo>
                  <a:lnTo>
                    <a:pt x="94278" y="470194"/>
                  </a:lnTo>
                  <a:lnTo>
                    <a:pt x="114662" y="496043"/>
                  </a:lnTo>
                  <a:lnTo>
                    <a:pt x="139067" y="518644"/>
                  </a:lnTo>
                  <a:lnTo>
                    <a:pt x="166582" y="538479"/>
                  </a:lnTo>
                  <a:lnTo>
                    <a:pt x="197332" y="555231"/>
                  </a:lnTo>
                  <a:lnTo>
                    <a:pt x="229520" y="566381"/>
                  </a:lnTo>
                  <a:lnTo>
                    <a:pt x="260759" y="572395"/>
                  </a:lnTo>
                  <a:lnTo>
                    <a:pt x="287872" y="572422"/>
                  </a:lnTo>
                  <a:lnTo>
                    <a:pt x="315268" y="569788"/>
                  </a:lnTo>
                  <a:lnTo>
                    <a:pt x="341731" y="564384"/>
                  </a:lnTo>
                  <a:lnTo>
                    <a:pt x="375274" y="547161"/>
                  </a:lnTo>
                  <a:lnTo>
                    <a:pt x="408407" y="521508"/>
                  </a:lnTo>
                  <a:lnTo>
                    <a:pt x="433218" y="489125"/>
                  </a:lnTo>
                  <a:lnTo>
                    <a:pt x="449388" y="458363"/>
                  </a:lnTo>
                  <a:lnTo>
                    <a:pt x="457200" y="44290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0" name="SMARTInkShape-Group218"/>
          <p:cNvGrpSpPr/>
          <p:nvPr/>
        </p:nvGrpSpPr>
        <p:grpSpPr>
          <a:xfrm>
            <a:off x="2960800" y="1100138"/>
            <a:ext cx="1111047" cy="1181944"/>
            <a:chOff x="2960800" y="1100138"/>
            <a:chExt cx="1111047" cy="1181944"/>
          </a:xfrm>
        </p:grpSpPr>
        <p:sp>
          <p:nvSpPr>
            <p:cNvPr id="47" name="SMARTInkShape-737"/>
            <p:cNvSpPr/>
            <p:nvPr/>
          </p:nvSpPr>
          <p:spPr>
            <a:xfrm>
              <a:off x="2960800" y="1410378"/>
              <a:ext cx="603932" cy="489001"/>
            </a:xfrm>
            <a:custGeom>
              <a:avLst/>
              <a:gdLst/>
              <a:ahLst/>
              <a:cxnLst/>
              <a:rect l="0" t="0" r="0" b="0"/>
              <a:pathLst>
                <a:path w="603932" h="489001">
                  <a:moveTo>
                    <a:pt x="303894" y="175535"/>
                  </a:moveTo>
                  <a:lnTo>
                    <a:pt x="304688" y="141042"/>
                  </a:lnTo>
                  <a:lnTo>
                    <a:pt x="308009" y="108164"/>
                  </a:lnTo>
                  <a:lnTo>
                    <a:pt x="304672" y="73729"/>
                  </a:lnTo>
                  <a:lnTo>
                    <a:pt x="297863" y="43858"/>
                  </a:lnTo>
                  <a:lnTo>
                    <a:pt x="281742" y="14146"/>
                  </a:lnTo>
                  <a:lnTo>
                    <a:pt x="277219" y="8411"/>
                  </a:lnTo>
                  <a:lnTo>
                    <a:pt x="265845" y="2039"/>
                  </a:lnTo>
                  <a:lnTo>
                    <a:pt x="252058" y="0"/>
                  </a:lnTo>
                  <a:lnTo>
                    <a:pt x="225652" y="4109"/>
                  </a:lnTo>
                  <a:lnTo>
                    <a:pt x="193840" y="16615"/>
                  </a:lnTo>
                  <a:lnTo>
                    <a:pt x="163159" y="39724"/>
                  </a:lnTo>
                  <a:lnTo>
                    <a:pt x="129285" y="67473"/>
                  </a:lnTo>
                  <a:lnTo>
                    <a:pt x="94907" y="101271"/>
                  </a:lnTo>
                  <a:lnTo>
                    <a:pt x="74221" y="127447"/>
                  </a:lnTo>
                  <a:lnTo>
                    <a:pt x="56561" y="154956"/>
                  </a:lnTo>
                  <a:lnTo>
                    <a:pt x="40774" y="182264"/>
                  </a:lnTo>
                  <a:lnTo>
                    <a:pt x="25821" y="207629"/>
                  </a:lnTo>
                  <a:lnTo>
                    <a:pt x="13354" y="234249"/>
                  </a:lnTo>
                  <a:lnTo>
                    <a:pt x="4109" y="261955"/>
                  </a:lnTo>
                  <a:lnTo>
                    <a:pt x="0" y="290143"/>
                  </a:lnTo>
                  <a:lnTo>
                    <a:pt x="290" y="318547"/>
                  </a:lnTo>
                  <a:lnTo>
                    <a:pt x="3859" y="346252"/>
                  </a:lnTo>
                  <a:lnTo>
                    <a:pt x="10737" y="371794"/>
                  </a:lnTo>
                  <a:lnTo>
                    <a:pt x="27326" y="404695"/>
                  </a:lnTo>
                  <a:lnTo>
                    <a:pt x="54907" y="434551"/>
                  </a:lnTo>
                  <a:lnTo>
                    <a:pt x="88215" y="452129"/>
                  </a:lnTo>
                  <a:lnTo>
                    <a:pt x="113580" y="457215"/>
                  </a:lnTo>
                  <a:lnTo>
                    <a:pt x="140729" y="457095"/>
                  </a:lnTo>
                  <a:lnTo>
                    <a:pt x="168670" y="449103"/>
                  </a:lnTo>
                  <a:lnTo>
                    <a:pt x="196963" y="435498"/>
                  </a:lnTo>
                  <a:lnTo>
                    <a:pt x="223825" y="417280"/>
                  </a:lnTo>
                  <a:lnTo>
                    <a:pt x="246347" y="393308"/>
                  </a:lnTo>
                  <a:lnTo>
                    <a:pt x="266941" y="364662"/>
                  </a:lnTo>
                  <a:lnTo>
                    <a:pt x="285089" y="334998"/>
                  </a:lnTo>
                  <a:lnTo>
                    <a:pt x="298446" y="308584"/>
                  </a:lnTo>
                  <a:lnTo>
                    <a:pt x="307558" y="281499"/>
                  </a:lnTo>
                  <a:lnTo>
                    <a:pt x="315034" y="245825"/>
                  </a:lnTo>
                  <a:lnTo>
                    <a:pt x="321352" y="212438"/>
                  </a:lnTo>
                  <a:lnTo>
                    <a:pt x="325222" y="184368"/>
                  </a:lnTo>
                  <a:lnTo>
                    <a:pt x="324462" y="184598"/>
                  </a:lnTo>
                  <a:lnTo>
                    <a:pt x="321502" y="186971"/>
                  </a:lnTo>
                  <a:lnTo>
                    <a:pt x="319657" y="192788"/>
                  </a:lnTo>
                  <a:lnTo>
                    <a:pt x="318375" y="221316"/>
                  </a:lnTo>
                  <a:lnTo>
                    <a:pt x="318239" y="252423"/>
                  </a:lnTo>
                  <a:lnTo>
                    <a:pt x="318207" y="277970"/>
                  </a:lnTo>
                  <a:lnTo>
                    <a:pt x="320309" y="305199"/>
                  </a:lnTo>
                  <a:lnTo>
                    <a:pt x="323096" y="333969"/>
                  </a:lnTo>
                  <a:lnTo>
                    <a:pt x="324334" y="365277"/>
                  </a:lnTo>
                  <a:lnTo>
                    <a:pt x="331235" y="393479"/>
                  </a:lnTo>
                  <a:lnTo>
                    <a:pt x="341445" y="419242"/>
                  </a:lnTo>
                  <a:lnTo>
                    <a:pt x="356913" y="454472"/>
                  </a:lnTo>
                  <a:lnTo>
                    <a:pt x="369526" y="472544"/>
                  </a:lnTo>
                  <a:lnTo>
                    <a:pt x="385187" y="484281"/>
                  </a:lnTo>
                  <a:lnTo>
                    <a:pt x="393808" y="488522"/>
                  </a:lnTo>
                  <a:lnTo>
                    <a:pt x="411853" y="489000"/>
                  </a:lnTo>
                  <a:lnTo>
                    <a:pt x="421111" y="486905"/>
                  </a:lnTo>
                  <a:lnTo>
                    <a:pt x="453101" y="461203"/>
                  </a:lnTo>
                  <a:lnTo>
                    <a:pt x="476041" y="432409"/>
                  </a:lnTo>
                  <a:lnTo>
                    <a:pt x="487715" y="415840"/>
                  </a:lnTo>
                  <a:lnTo>
                    <a:pt x="499466" y="394476"/>
                  </a:lnTo>
                  <a:lnTo>
                    <a:pt x="511269" y="369914"/>
                  </a:lnTo>
                  <a:lnTo>
                    <a:pt x="523107" y="343221"/>
                  </a:lnTo>
                  <a:lnTo>
                    <a:pt x="534173" y="313519"/>
                  </a:lnTo>
                  <a:lnTo>
                    <a:pt x="544726" y="281812"/>
                  </a:lnTo>
                  <a:lnTo>
                    <a:pt x="554936" y="248767"/>
                  </a:lnTo>
                  <a:lnTo>
                    <a:pt x="564918" y="214038"/>
                  </a:lnTo>
                  <a:lnTo>
                    <a:pt x="574747" y="178185"/>
                  </a:lnTo>
                  <a:lnTo>
                    <a:pt x="584475" y="141583"/>
                  </a:lnTo>
                  <a:lnTo>
                    <a:pt x="590961" y="117181"/>
                  </a:lnTo>
                  <a:lnTo>
                    <a:pt x="603931" y="6837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ARTInkShape-738"/>
            <p:cNvSpPr/>
            <p:nvPr/>
          </p:nvSpPr>
          <p:spPr>
            <a:xfrm>
              <a:off x="3514911" y="1100138"/>
              <a:ext cx="71253" cy="786917"/>
            </a:xfrm>
            <a:custGeom>
              <a:avLst/>
              <a:gdLst/>
              <a:ahLst/>
              <a:cxnLst/>
              <a:rect l="0" t="0" r="0" b="0"/>
              <a:pathLst>
                <a:path w="71253" h="786917">
                  <a:moveTo>
                    <a:pt x="71252" y="0"/>
                  </a:moveTo>
                  <a:lnTo>
                    <a:pt x="65101" y="6150"/>
                  </a:lnTo>
                  <a:lnTo>
                    <a:pt x="59256" y="38746"/>
                  </a:lnTo>
                  <a:lnTo>
                    <a:pt x="56056" y="71364"/>
                  </a:lnTo>
                  <a:lnTo>
                    <a:pt x="49681" y="102890"/>
                  </a:lnTo>
                  <a:lnTo>
                    <a:pt x="46553" y="121774"/>
                  </a:lnTo>
                  <a:lnTo>
                    <a:pt x="43673" y="142301"/>
                  </a:lnTo>
                  <a:lnTo>
                    <a:pt x="40960" y="163924"/>
                  </a:lnTo>
                  <a:lnTo>
                    <a:pt x="38357" y="187070"/>
                  </a:lnTo>
                  <a:lnTo>
                    <a:pt x="35828" y="211232"/>
                  </a:lnTo>
                  <a:lnTo>
                    <a:pt x="33348" y="236071"/>
                  </a:lnTo>
                  <a:lnTo>
                    <a:pt x="30902" y="262155"/>
                  </a:lnTo>
                  <a:lnTo>
                    <a:pt x="28477" y="289070"/>
                  </a:lnTo>
                  <a:lnTo>
                    <a:pt x="26066" y="316538"/>
                  </a:lnTo>
                  <a:lnTo>
                    <a:pt x="23665" y="344375"/>
                  </a:lnTo>
                  <a:lnTo>
                    <a:pt x="21271" y="372458"/>
                  </a:lnTo>
                  <a:lnTo>
                    <a:pt x="18881" y="400705"/>
                  </a:lnTo>
                  <a:lnTo>
                    <a:pt x="16494" y="428268"/>
                  </a:lnTo>
                  <a:lnTo>
                    <a:pt x="14109" y="455374"/>
                  </a:lnTo>
                  <a:lnTo>
                    <a:pt x="11726" y="482176"/>
                  </a:lnTo>
                  <a:lnTo>
                    <a:pt x="9342" y="508776"/>
                  </a:lnTo>
                  <a:lnTo>
                    <a:pt x="6960" y="535240"/>
                  </a:lnTo>
                  <a:lnTo>
                    <a:pt x="4578" y="561614"/>
                  </a:lnTo>
                  <a:lnTo>
                    <a:pt x="2990" y="585547"/>
                  </a:lnTo>
                  <a:lnTo>
                    <a:pt x="1931" y="607852"/>
                  </a:lnTo>
                  <a:lnTo>
                    <a:pt x="1226" y="629072"/>
                  </a:lnTo>
                  <a:lnTo>
                    <a:pt x="755" y="649569"/>
                  </a:lnTo>
                  <a:lnTo>
                    <a:pt x="441" y="669583"/>
                  </a:lnTo>
                  <a:lnTo>
                    <a:pt x="232" y="689276"/>
                  </a:lnTo>
                  <a:lnTo>
                    <a:pt x="0" y="721741"/>
                  </a:lnTo>
                  <a:lnTo>
                    <a:pt x="690" y="747811"/>
                  </a:lnTo>
                  <a:lnTo>
                    <a:pt x="5542" y="774288"/>
                  </a:lnTo>
                  <a:lnTo>
                    <a:pt x="9768" y="784130"/>
                  </a:lnTo>
                  <a:lnTo>
                    <a:pt x="12800" y="786278"/>
                  </a:lnTo>
                  <a:lnTo>
                    <a:pt x="16409" y="786916"/>
                  </a:lnTo>
                  <a:lnTo>
                    <a:pt x="20402" y="786548"/>
                  </a:lnTo>
                  <a:lnTo>
                    <a:pt x="23858" y="784715"/>
                  </a:lnTo>
                  <a:lnTo>
                    <a:pt x="37225" y="768250"/>
                  </a:lnTo>
                  <a:lnTo>
                    <a:pt x="64108" y="72866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MARTInkShape-739"/>
            <p:cNvSpPr/>
            <p:nvPr/>
          </p:nvSpPr>
          <p:spPr>
            <a:xfrm>
              <a:off x="3522791" y="1454746"/>
              <a:ext cx="549056" cy="827336"/>
            </a:xfrm>
            <a:custGeom>
              <a:avLst/>
              <a:gdLst/>
              <a:ahLst/>
              <a:cxnLst/>
              <a:rect l="0" t="0" r="0" b="0"/>
              <a:pathLst>
                <a:path w="549056" h="827336">
                  <a:moveTo>
                    <a:pt x="513428" y="116879"/>
                  </a:moveTo>
                  <a:lnTo>
                    <a:pt x="514222" y="109588"/>
                  </a:lnTo>
                  <a:lnTo>
                    <a:pt x="519579" y="80200"/>
                  </a:lnTo>
                  <a:lnTo>
                    <a:pt x="520441" y="47432"/>
                  </a:lnTo>
                  <a:lnTo>
                    <a:pt x="518416" y="29627"/>
                  </a:lnTo>
                  <a:lnTo>
                    <a:pt x="512789" y="13504"/>
                  </a:lnTo>
                  <a:lnTo>
                    <a:pt x="510621" y="9862"/>
                  </a:lnTo>
                  <a:lnTo>
                    <a:pt x="501861" y="3699"/>
                  </a:lnTo>
                  <a:lnTo>
                    <a:pt x="496192" y="945"/>
                  </a:lnTo>
                  <a:lnTo>
                    <a:pt x="483542" y="0"/>
                  </a:lnTo>
                  <a:lnTo>
                    <a:pt x="460917" y="6048"/>
                  </a:lnTo>
                  <a:lnTo>
                    <a:pt x="434104" y="20011"/>
                  </a:lnTo>
                  <a:lnTo>
                    <a:pt x="403935" y="39229"/>
                  </a:lnTo>
                  <a:lnTo>
                    <a:pt x="369861" y="64238"/>
                  </a:lnTo>
                  <a:lnTo>
                    <a:pt x="338862" y="96784"/>
                  </a:lnTo>
                  <a:lnTo>
                    <a:pt x="322337" y="120648"/>
                  </a:lnTo>
                  <a:lnTo>
                    <a:pt x="307055" y="147129"/>
                  </a:lnTo>
                  <a:lnTo>
                    <a:pt x="294442" y="176890"/>
                  </a:lnTo>
                  <a:lnTo>
                    <a:pt x="285132" y="207844"/>
                  </a:lnTo>
                  <a:lnTo>
                    <a:pt x="280994" y="237477"/>
                  </a:lnTo>
                  <a:lnTo>
                    <a:pt x="281272" y="266522"/>
                  </a:lnTo>
                  <a:lnTo>
                    <a:pt x="284835" y="294512"/>
                  </a:lnTo>
                  <a:lnTo>
                    <a:pt x="291710" y="320181"/>
                  </a:lnTo>
                  <a:lnTo>
                    <a:pt x="312090" y="353153"/>
                  </a:lnTo>
                  <a:lnTo>
                    <a:pt x="334445" y="375446"/>
                  </a:lnTo>
                  <a:lnTo>
                    <a:pt x="351065" y="382610"/>
                  </a:lnTo>
                  <a:lnTo>
                    <a:pt x="369035" y="385000"/>
                  </a:lnTo>
                  <a:lnTo>
                    <a:pt x="387606" y="383417"/>
                  </a:lnTo>
                  <a:lnTo>
                    <a:pt x="415910" y="370478"/>
                  </a:lnTo>
                  <a:lnTo>
                    <a:pt x="440613" y="343979"/>
                  </a:lnTo>
                  <a:lnTo>
                    <a:pt x="455665" y="318089"/>
                  </a:lnTo>
                  <a:lnTo>
                    <a:pt x="471087" y="288062"/>
                  </a:lnTo>
                  <a:lnTo>
                    <a:pt x="488524" y="256196"/>
                  </a:lnTo>
                  <a:lnTo>
                    <a:pt x="502624" y="223512"/>
                  </a:lnTo>
                  <a:lnTo>
                    <a:pt x="514182" y="190465"/>
                  </a:lnTo>
                  <a:lnTo>
                    <a:pt x="524611" y="157257"/>
                  </a:lnTo>
                  <a:lnTo>
                    <a:pt x="532421" y="130327"/>
                  </a:lnTo>
                  <a:lnTo>
                    <a:pt x="541280" y="99432"/>
                  </a:lnTo>
                  <a:lnTo>
                    <a:pt x="548111" y="65957"/>
                  </a:lnTo>
                  <a:lnTo>
                    <a:pt x="549055" y="48245"/>
                  </a:lnTo>
                  <a:lnTo>
                    <a:pt x="548345" y="60184"/>
                  </a:lnTo>
                  <a:lnTo>
                    <a:pt x="539257" y="90275"/>
                  </a:lnTo>
                  <a:lnTo>
                    <a:pt x="529018" y="121697"/>
                  </a:lnTo>
                  <a:lnTo>
                    <a:pt x="523532" y="149183"/>
                  </a:lnTo>
                  <a:lnTo>
                    <a:pt x="518448" y="182565"/>
                  </a:lnTo>
                  <a:lnTo>
                    <a:pt x="515980" y="201945"/>
                  </a:lnTo>
                  <a:lnTo>
                    <a:pt x="513542" y="222802"/>
                  </a:lnTo>
                  <a:lnTo>
                    <a:pt x="511122" y="244644"/>
                  </a:lnTo>
                  <a:lnTo>
                    <a:pt x="509510" y="267937"/>
                  </a:lnTo>
                  <a:lnTo>
                    <a:pt x="508435" y="292197"/>
                  </a:lnTo>
                  <a:lnTo>
                    <a:pt x="507718" y="317101"/>
                  </a:lnTo>
                  <a:lnTo>
                    <a:pt x="506446" y="344023"/>
                  </a:lnTo>
                  <a:lnTo>
                    <a:pt x="504805" y="372290"/>
                  </a:lnTo>
                  <a:lnTo>
                    <a:pt x="502916" y="401453"/>
                  </a:lnTo>
                  <a:lnTo>
                    <a:pt x="500070" y="430420"/>
                  </a:lnTo>
                  <a:lnTo>
                    <a:pt x="496585" y="459256"/>
                  </a:lnTo>
                  <a:lnTo>
                    <a:pt x="492674" y="488006"/>
                  </a:lnTo>
                  <a:lnTo>
                    <a:pt x="488480" y="515903"/>
                  </a:lnTo>
                  <a:lnTo>
                    <a:pt x="484096" y="543232"/>
                  </a:lnTo>
                  <a:lnTo>
                    <a:pt x="479586" y="570183"/>
                  </a:lnTo>
                  <a:lnTo>
                    <a:pt x="474991" y="596088"/>
                  </a:lnTo>
                  <a:lnTo>
                    <a:pt x="470341" y="621295"/>
                  </a:lnTo>
                  <a:lnTo>
                    <a:pt x="465653" y="646038"/>
                  </a:lnTo>
                  <a:lnTo>
                    <a:pt x="459353" y="668883"/>
                  </a:lnTo>
                  <a:lnTo>
                    <a:pt x="451978" y="690463"/>
                  </a:lnTo>
                  <a:lnTo>
                    <a:pt x="443886" y="711199"/>
                  </a:lnTo>
                  <a:lnTo>
                    <a:pt x="426429" y="744823"/>
                  </a:lnTo>
                  <a:lnTo>
                    <a:pt x="406499" y="772203"/>
                  </a:lnTo>
                  <a:lnTo>
                    <a:pt x="381766" y="794955"/>
                  </a:lnTo>
                  <a:lnTo>
                    <a:pt x="354899" y="811417"/>
                  </a:lnTo>
                  <a:lnTo>
                    <a:pt x="325496" y="822437"/>
                  </a:lnTo>
                  <a:lnTo>
                    <a:pt x="291261" y="827335"/>
                  </a:lnTo>
                  <a:lnTo>
                    <a:pt x="273241" y="827054"/>
                  </a:lnTo>
                  <a:lnTo>
                    <a:pt x="254878" y="825279"/>
                  </a:lnTo>
                  <a:lnTo>
                    <a:pt x="236287" y="822508"/>
                  </a:lnTo>
                  <a:lnTo>
                    <a:pt x="217542" y="818280"/>
                  </a:lnTo>
                  <a:lnTo>
                    <a:pt x="198695" y="813080"/>
                  </a:lnTo>
                  <a:lnTo>
                    <a:pt x="179781" y="807231"/>
                  </a:lnTo>
                  <a:lnTo>
                    <a:pt x="160822" y="800952"/>
                  </a:lnTo>
                  <a:lnTo>
                    <a:pt x="141832" y="794384"/>
                  </a:lnTo>
                  <a:lnTo>
                    <a:pt x="122823" y="787624"/>
                  </a:lnTo>
                  <a:lnTo>
                    <a:pt x="89001" y="773763"/>
                  </a:lnTo>
                  <a:lnTo>
                    <a:pt x="58887" y="759665"/>
                  </a:lnTo>
                  <a:lnTo>
                    <a:pt x="32275" y="745462"/>
                  </a:lnTo>
                  <a:lnTo>
                    <a:pt x="6356" y="724078"/>
                  </a:lnTo>
                  <a:lnTo>
                    <a:pt x="2342" y="716941"/>
                  </a:lnTo>
                  <a:lnTo>
                    <a:pt x="0" y="702660"/>
                  </a:lnTo>
                  <a:lnTo>
                    <a:pt x="2867" y="695519"/>
                  </a:lnTo>
                  <a:lnTo>
                    <a:pt x="27653" y="66694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3" name="SMARTInkShape-Group219"/>
          <p:cNvGrpSpPr/>
          <p:nvPr/>
        </p:nvGrpSpPr>
        <p:grpSpPr>
          <a:xfrm>
            <a:off x="4253895" y="1135856"/>
            <a:ext cx="686539" cy="764149"/>
            <a:chOff x="4253895" y="1135856"/>
            <a:chExt cx="686539" cy="764149"/>
          </a:xfrm>
        </p:grpSpPr>
        <p:sp>
          <p:nvSpPr>
            <p:cNvPr id="51" name="SMARTInkShape-740"/>
            <p:cNvSpPr/>
            <p:nvPr/>
          </p:nvSpPr>
          <p:spPr>
            <a:xfrm>
              <a:off x="4564856" y="1135856"/>
              <a:ext cx="375578" cy="764149"/>
            </a:xfrm>
            <a:custGeom>
              <a:avLst/>
              <a:gdLst/>
              <a:ahLst/>
              <a:cxnLst/>
              <a:rect l="0" t="0" r="0" b="0"/>
              <a:pathLst>
                <a:path w="375578" h="764149">
                  <a:moveTo>
                    <a:pt x="214313" y="0"/>
                  </a:moveTo>
                  <a:lnTo>
                    <a:pt x="214313" y="3793"/>
                  </a:lnTo>
                  <a:lnTo>
                    <a:pt x="212196" y="7771"/>
                  </a:lnTo>
                  <a:lnTo>
                    <a:pt x="208610" y="13773"/>
                  </a:lnTo>
                  <a:lnTo>
                    <a:pt x="197520" y="47528"/>
                  </a:lnTo>
                  <a:lnTo>
                    <a:pt x="186671" y="82080"/>
                  </a:lnTo>
                  <a:lnTo>
                    <a:pt x="177951" y="112945"/>
                  </a:lnTo>
                  <a:lnTo>
                    <a:pt x="168783" y="148623"/>
                  </a:lnTo>
                  <a:lnTo>
                    <a:pt x="164116" y="168138"/>
                  </a:lnTo>
                  <a:lnTo>
                    <a:pt x="159417" y="188292"/>
                  </a:lnTo>
                  <a:lnTo>
                    <a:pt x="154697" y="209666"/>
                  </a:lnTo>
                  <a:lnTo>
                    <a:pt x="149962" y="231852"/>
                  </a:lnTo>
                  <a:lnTo>
                    <a:pt x="145219" y="254581"/>
                  </a:lnTo>
                  <a:lnTo>
                    <a:pt x="139675" y="277671"/>
                  </a:lnTo>
                  <a:lnTo>
                    <a:pt x="133598" y="301001"/>
                  </a:lnTo>
                  <a:lnTo>
                    <a:pt x="127165" y="324493"/>
                  </a:lnTo>
                  <a:lnTo>
                    <a:pt x="122083" y="348091"/>
                  </a:lnTo>
                  <a:lnTo>
                    <a:pt x="117902" y="371761"/>
                  </a:lnTo>
                  <a:lnTo>
                    <a:pt x="114320" y="395478"/>
                  </a:lnTo>
                  <a:lnTo>
                    <a:pt x="110345" y="420021"/>
                  </a:lnTo>
                  <a:lnTo>
                    <a:pt x="106107" y="445114"/>
                  </a:lnTo>
                  <a:lnTo>
                    <a:pt x="101694" y="470574"/>
                  </a:lnTo>
                  <a:lnTo>
                    <a:pt x="97165" y="494691"/>
                  </a:lnTo>
                  <a:lnTo>
                    <a:pt x="92558" y="517913"/>
                  </a:lnTo>
                  <a:lnTo>
                    <a:pt x="87899" y="540538"/>
                  </a:lnTo>
                  <a:lnTo>
                    <a:pt x="84794" y="562765"/>
                  </a:lnTo>
                  <a:lnTo>
                    <a:pt x="82723" y="584727"/>
                  </a:lnTo>
                  <a:lnTo>
                    <a:pt x="81343" y="606511"/>
                  </a:lnTo>
                  <a:lnTo>
                    <a:pt x="79628" y="626591"/>
                  </a:lnTo>
                  <a:lnTo>
                    <a:pt x="77692" y="645534"/>
                  </a:lnTo>
                  <a:lnTo>
                    <a:pt x="73424" y="679810"/>
                  </a:lnTo>
                  <a:lnTo>
                    <a:pt x="68881" y="708273"/>
                  </a:lnTo>
                  <a:lnTo>
                    <a:pt x="65653" y="739026"/>
                  </a:lnTo>
                  <a:lnTo>
                    <a:pt x="64473" y="764031"/>
                  </a:lnTo>
                  <a:lnTo>
                    <a:pt x="64413" y="764148"/>
                  </a:lnTo>
                  <a:lnTo>
                    <a:pt x="64330" y="756728"/>
                  </a:lnTo>
                  <a:lnTo>
                    <a:pt x="74914" y="727797"/>
                  </a:lnTo>
                  <a:lnTo>
                    <a:pt x="84550" y="693658"/>
                  </a:lnTo>
                  <a:lnTo>
                    <a:pt x="95522" y="661776"/>
                  </a:lnTo>
                  <a:lnTo>
                    <a:pt x="108335" y="628556"/>
                  </a:lnTo>
                  <a:lnTo>
                    <a:pt x="121968" y="594477"/>
                  </a:lnTo>
                  <a:lnTo>
                    <a:pt x="128937" y="576499"/>
                  </a:lnTo>
                  <a:lnTo>
                    <a:pt x="135964" y="558164"/>
                  </a:lnTo>
                  <a:lnTo>
                    <a:pt x="154356" y="522975"/>
                  </a:lnTo>
                  <a:lnTo>
                    <a:pt x="175759" y="489609"/>
                  </a:lnTo>
                  <a:lnTo>
                    <a:pt x="198501" y="458904"/>
                  </a:lnTo>
                  <a:lnTo>
                    <a:pt x="229824" y="426220"/>
                  </a:lnTo>
                  <a:lnTo>
                    <a:pt x="263006" y="405247"/>
                  </a:lnTo>
                  <a:lnTo>
                    <a:pt x="294181" y="396563"/>
                  </a:lnTo>
                  <a:lnTo>
                    <a:pt x="313838" y="400882"/>
                  </a:lnTo>
                  <a:lnTo>
                    <a:pt x="332365" y="411532"/>
                  </a:lnTo>
                  <a:lnTo>
                    <a:pt x="348537" y="426849"/>
                  </a:lnTo>
                  <a:lnTo>
                    <a:pt x="367236" y="460907"/>
                  </a:lnTo>
                  <a:lnTo>
                    <a:pt x="373560" y="487423"/>
                  </a:lnTo>
                  <a:lnTo>
                    <a:pt x="375577" y="515876"/>
                  </a:lnTo>
                  <a:lnTo>
                    <a:pt x="373827" y="547043"/>
                  </a:lnTo>
                  <a:lnTo>
                    <a:pt x="366170" y="577299"/>
                  </a:lnTo>
                  <a:lnTo>
                    <a:pt x="354036" y="605828"/>
                  </a:lnTo>
                  <a:lnTo>
                    <a:pt x="338060" y="631736"/>
                  </a:lnTo>
                  <a:lnTo>
                    <a:pt x="307423" y="664842"/>
                  </a:lnTo>
                  <a:lnTo>
                    <a:pt x="280566" y="682836"/>
                  </a:lnTo>
                  <a:lnTo>
                    <a:pt x="250109" y="696389"/>
                  </a:lnTo>
                  <a:lnTo>
                    <a:pt x="218051" y="702413"/>
                  </a:lnTo>
                  <a:lnTo>
                    <a:pt x="185283" y="705090"/>
                  </a:lnTo>
                  <a:lnTo>
                    <a:pt x="152198" y="703898"/>
                  </a:lnTo>
                  <a:lnTo>
                    <a:pt x="118973" y="695431"/>
                  </a:lnTo>
                  <a:lnTo>
                    <a:pt x="89919" y="683731"/>
                  </a:lnTo>
                  <a:lnTo>
                    <a:pt x="64570" y="669799"/>
                  </a:lnTo>
                  <a:lnTo>
                    <a:pt x="33243" y="643312"/>
                  </a:lnTo>
                  <a:lnTo>
                    <a:pt x="0" y="60007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MARTInkShape-741"/>
            <p:cNvSpPr/>
            <p:nvPr/>
          </p:nvSpPr>
          <p:spPr>
            <a:xfrm>
              <a:off x="4253895" y="1499019"/>
              <a:ext cx="246669" cy="385922"/>
            </a:xfrm>
            <a:custGeom>
              <a:avLst/>
              <a:gdLst/>
              <a:ahLst/>
              <a:cxnLst/>
              <a:rect l="0" t="0" r="0" b="0"/>
              <a:pathLst>
                <a:path w="246669" h="385922">
                  <a:moveTo>
                    <a:pt x="18068" y="272631"/>
                  </a:moveTo>
                  <a:lnTo>
                    <a:pt x="21860" y="272631"/>
                  </a:lnTo>
                  <a:lnTo>
                    <a:pt x="31803" y="268839"/>
                  </a:lnTo>
                  <a:lnTo>
                    <a:pt x="63915" y="242616"/>
                  </a:lnTo>
                  <a:lnTo>
                    <a:pt x="99619" y="211404"/>
                  </a:lnTo>
                  <a:lnTo>
                    <a:pt x="127780" y="176438"/>
                  </a:lnTo>
                  <a:lnTo>
                    <a:pt x="146733" y="151826"/>
                  </a:lnTo>
                  <a:lnTo>
                    <a:pt x="164946" y="126865"/>
                  </a:lnTo>
                  <a:lnTo>
                    <a:pt x="180978" y="99896"/>
                  </a:lnTo>
                  <a:lnTo>
                    <a:pt x="195807" y="65523"/>
                  </a:lnTo>
                  <a:lnTo>
                    <a:pt x="202225" y="31166"/>
                  </a:lnTo>
                  <a:lnTo>
                    <a:pt x="203103" y="16088"/>
                  </a:lnTo>
                  <a:lnTo>
                    <a:pt x="201749" y="10321"/>
                  </a:lnTo>
                  <a:lnTo>
                    <a:pt x="196012" y="1797"/>
                  </a:lnTo>
                  <a:lnTo>
                    <a:pt x="192260" y="0"/>
                  </a:lnTo>
                  <a:lnTo>
                    <a:pt x="183857" y="120"/>
                  </a:lnTo>
                  <a:lnTo>
                    <a:pt x="154121" y="8252"/>
                  </a:lnTo>
                  <a:lnTo>
                    <a:pt x="126995" y="25492"/>
                  </a:lnTo>
                  <a:lnTo>
                    <a:pt x="98849" y="51150"/>
                  </a:lnTo>
                  <a:lnTo>
                    <a:pt x="70402" y="83535"/>
                  </a:lnTo>
                  <a:lnTo>
                    <a:pt x="42658" y="118266"/>
                  </a:lnTo>
                  <a:lnTo>
                    <a:pt x="26615" y="141847"/>
                  </a:lnTo>
                  <a:lnTo>
                    <a:pt x="13664" y="167674"/>
                  </a:lnTo>
                  <a:lnTo>
                    <a:pt x="4204" y="194233"/>
                  </a:lnTo>
                  <a:lnTo>
                    <a:pt x="0" y="219267"/>
                  </a:lnTo>
                  <a:lnTo>
                    <a:pt x="248" y="245738"/>
                  </a:lnTo>
                  <a:lnTo>
                    <a:pt x="4592" y="272585"/>
                  </a:lnTo>
                  <a:lnTo>
                    <a:pt x="14460" y="297746"/>
                  </a:lnTo>
                  <a:lnTo>
                    <a:pt x="33403" y="330432"/>
                  </a:lnTo>
                  <a:lnTo>
                    <a:pt x="61682" y="356432"/>
                  </a:lnTo>
                  <a:lnTo>
                    <a:pt x="91403" y="375425"/>
                  </a:lnTo>
                  <a:lnTo>
                    <a:pt x="124111" y="383522"/>
                  </a:lnTo>
                  <a:lnTo>
                    <a:pt x="155144" y="385921"/>
                  </a:lnTo>
                  <a:lnTo>
                    <a:pt x="184448" y="382839"/>
                  </a:lnTo>
                  <a:lnTo>
                    <a:pt x="209447" y="376899"/>
                  </a:lnTo>
                  <a:lnTo>
                    <a:pt x="246668" y="35121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4" name="SMARTInkShape-742"/>
          <p:cNvSpPr/>
          <p:nvPr/>
        </p:nvSpPr>
        <p:spPr>
          <a:xfrm>
            <a:off x="3034030" y="1101600"/>
            <a:ext cx="321653" cy="275177"/>
          </a:xfrm>
          <a:custGeom>
            <a:avLst/>
            <a:gdLst/>
            <a:ahLst/>
            <a:cxnLst/>
            <a:rect l="0" t="0" r="0" b="0"/>
            <a:pathLst>
              <a:path w="321653" h="275177">
                <a:moveTo>
                  <a:pt x="73501" y="184275"/>
                </a:moveTo>
                <a:lnTo>
                  <a:pt x="77294" y="184275"/>
                </a:lnTo>
                <a:lnTo>
                  <a:pt x="81272" y="182158"/>
                </a:lnTo>
                <a:lnTo>
                  <a:pt x="86502" y="178124"/>
                </a:lnTo>
                <a:lnTo>
                  <a:pt x="93238" y="176534"/>
                </a:lnTo>
                <a:lnTo>
                  <a:pt x="99898" y="172280"/>
                </a:lnTo>
                <a:lnTo>
                  <a:pt x="106899" y="169873"/>
                </a:lnTo>
                <a:lnTo>
                  <a:pt x="115948" y="163164"/>
                </a:lnTo>
                <a:lnTo>
                  <a:pt x="120033" y="162939"/>
                </a:lnTo>
                <a:lnTo>
                  <a:pt x="121191" y="162113"/>
                </a:lnTo>
                <a:lnTo>
                  <a:pt x="121963" y="160769"/>
                </a:lnTo>
                <a:lnTo>
                  <a:pt x="122478" y="159080"/>
                </a:lnTo>
                <a:lnTo>
                  <a:pt x="123615" y="157953"/>
                </a:lnTo>
                <a:lnTo>
                  <a:pt x="130556" y="155726"/>
                </a:lnTo>
                <a:lnTo>
                  <a:pt x="134416" y="151915"/>
                </a:lnTo>
                <a:lnTo>
                  <a:pt x="138410" y="150049"/>
                </a:lnTo>
                <a:lnTo>
                  <a:pt x="140586" y="149552"/>
                </a:lnTo>
                <a:lnTo>
                  <a:pt x="142037" y="147632"/>
                </a:lnTo>
                <a:lnTo>
                  <a:pt x="143649" y="141266"/>
                </a:lnTo>
                <a:lnTo>
                  <a:pt x="148599" y="135262"/>
                </a:lnTo>
                <a:lnTo>
                  <a:pt x="183975" y="102279"/>
                </a:lnTo>
                <a:lnTo>
                  <a:pt x="218902" y="68235"/>
                </a:lnTo>
                <a:lnTo>
                  <a:pt x="253757" y="43985"/>
                </a:lnTo>
                <a:lnTo>
                  <a:pt x="277285" y="23893"/>
                </a:lnTo>
                <a:lnTo>
                  <a:pt x="287356" y="20122"/>
                </a:lnTo>
                <a:lnTo>
                  <a:pt x="280094" y="20014"/>
                </a:lnTo>
                <a:lnTo>
                  <a:pt x="272212" y="24222"/>
                </a:lnTo>
                <a:lnTo>
                  <a:pt x="242719" y="48917"/>
                </a:lnTo>
                <a:lnTo>
                  <a:pt x="214392" y="71409"/>
                </a:lnTo>
                <a:lnTo>
                  <a:pt x="186919" y="95218"/>
                </a:lnTo>
                <a:lnTo>
                  <a:pt x="158834" y="121676"/>
                </a:lnTo>
                <a:lnTo>
                  <a:pt x="132594" y="147193"/>
                </a:lnTo>
                <a:lnTo>
                  <a:pt x="107702" y="170969"/>
                </a:lnTo>
                <a:lnTo>
                  <a:pt x="72963" y="201411"/>
                </a:lnTo>
                <a:lnTo>
                  <a:pt x="39087" y="233433"/>
                </a:lnTo>
                <a:lnTo>
                  <a:pt x="4922" y="267182"/>
                </a:lnTo>
                <a:lnTo>
                  <a:pt x="159" y="272716"/>
                </a:lnTo>
                <a:lnTo>
                  <a:pt x="0" y="274192"/>
                </a:lnTo>
                <a:lnTo>
                  <a:pt x="688" y="275176"/>
                </a:lnTo>
                <a:lnTo>
                  <a:pt x="1941" y="275038"/>
                </a:lnTo>
                <a:lnTo>
                  <a:pt x="36348" y="252715"/>
                </a:lnTo>
                <a:lnTo>
                  <a:pt x="66373" y="229601"/>
                </a:lnTo>
                <a:lnTo>
                  <a:pt x="96613" y="202644"/>
                </a:lnTo>
                <a:lnTo>
                  <a:pt x="120286" y="181856"/>
                </a:lnTo>
                <a:lnTo>
                  <a:pt x="146682" y="159387"/>
                </a:lnTo>
                <a:lnTo>
                  <a:pt x="174289" y="136172"/>
                </a:lnTo>
                <a:lnTo>
                  <a:pt x="200316" y="114742"/>
                </a:lnTo>
                <a:lnTo>
                  <a:pt x="235166" y="84827"/>
                </a:lnTo>
                <a:lnTo>
                  <a:pt x="263483" y="57971"/>
                </a:lnTo>
                <a:lnTo>
                  <a:pt x="296016" y="26766"/>
                </a:lnTo>
                <a:lnTo>
                  <a:pt x="317185" y="11025"/>
                </a:lnTo>
                <a:lnTo>
                  <a:pt x="320711" y="5940"/>
                </a:lnTo>
                <a:lnTo>
                  <a:pt x="321652" y="3472"/>
                </a:lnTo>
                <a:lnTo>
                  <a:pt x="321485" y="1827"/>
                </a:lnTo>
                <a:lnTo>
                  <a:pt x="320580" y="731"/>
                </a:lnTo>
                <a:lnTo>
                  <a:pt x="319183" y="0"/>
                </a:lnTo>
                <a:lnTo>
                  <a:pt x="313397" y="1304"/>
                </a:lnTo>
                <a:lnTo>
                  <a:pt x="303331" y="6501"/>
                </a:lnTo>
                <a:lnTo>
                  <a:pt x="284654" y="24192"/>
                </a:lnTo>
                <a:lnTo>
                  <a:pt x="255645" y="55728"/>
                </a:lnTo>
                <a:lnTo>
                  <a:pt x="229860" y="79518"/>
                </a:lnTo>
                <a:lnTo>
                  <a:pt x="205171" y="103320"/>
                </a:lnTo>
                <a:lnTo>
                  <a:pt x="180969" y="127129"/>
                </a:lnTo>
                <a:lnTo>
                  <a:pt x="147148" y="160728"/>
                </a:lnTo>
                <a:lnTo>
                  <a:pt x="114860" y="192941"/>
                </a:lnTo>
                <a:lnTo>
                  <a:pt x="80042" y="227742"/>
                </a:lnTo>
                <a:lnTo>
                  <a:pt x="74362" y="233420"/>
                </a:lnTo>
                <a:lnTo>
                  <a:pt x="77549" y="226441"/>
                </a:lnTo>
                <a:lnTo>
                  <a:pt x="110202" y="193089"/>
                </a:lnTo>
                <a:lnTo>
                  <a:pt x="134735" y="162898"/>
                </a:lnTo>
                <a:lnTo>
                  <a:pt x="162112" y="132609"/>
                </a:lnTo>
                <a:lnTo>
                  <a:pt x="190332" y="99734"/>
                </a:lnTo>
                <a:lnTo>
                  <a:pt x="218802" y="68650"/>
                </a:lnTo>
                <a:lnTo>
                  <a:pt x="250847" y="35650"/>
                </a:lnTo>
                <a:lnTo>
                  <a:pt x="263896" y="24615"/>
                </a:lnTo>
                <a:lnTo>
                  <a:pt x="271624" y="20887"/>
                </a:lnTo>
                <a:lnTo>
                  <a:pt x="271464" y="22168"/>
                </a:lnTo>
                <a:lnTo>
                  <a:pt x="269170" y="27825"/>
                </a:lnTo>
                <a:lnTo>
                  <a:pt x="241320" y="51068"/>
                </a:lnTo>
                <a:lnTo>
                  <a:pt x="206134" y="81410"/>
                </a:lnTo>
                <a:lnTo>
                  <a:pt x="174271" y="108641"/>
                </a:lnTo>
                <a:lnTo>
                  <a:pt x="143488" y="136818"/>
                </a:lnTo>
                <a:lnTo>
                  <a:pt x="114258" y="161482"/>
                </a:lnTo>
                <a:lnTo>
                  <a:pt x="83228" y="195266"/>
                </a:lnTo>
                <a:lnTo>
                  <a:pt x="71709" y="213549"/>
                </a:lnTo>
                <a:lnTo>
                  <a:pt x="68736" y="224008"/>
                </a:lnTo>
                <a:lnTo>
                  <a:pt x="69531" y="231832"/>
                </a:lnTo>
                <a:lnTo>
                  <a:pt x="73501" y="241425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7" name="SMARTInkShape-Group221"/>
          <p:cNvGrpSpPr/>
          <p:nvPr/>
        </p:nvGrpSpPr>
        <p:grpSpPr>
          <a:xfrm>
            <a:off x="5057810" y="1467636"/>
            <a:ext cx="785779" cy="373147"/>
            <a:chOff x="5057810" y="1467636"/>
            <a:chExt cx="785779" cy="373147"/>
          </a:xfrm>
        </p:grpSpPr>
        <p:sp>
          <p:nvSpPr>
            <p:cNvPr id="55" name="SMARTInkShape-743"/>
            <p:cNvSpPr/>
            <p:nvPr/>
          </p:nvSpPr>
          <p:spPr>
            <a:xfrm>
              <a:off x="5403891" y="1501501"/>
              <a:ext cx="439698" cy="289407"/>
            </a:xfrm>
            <a:custGeom>
              <a:avLst/>
              <a:gdLst/>
              <a:ahLst/>
              <a:cxnLst/>
              <a:rect l="0" t="0" r="0" b="0"/>
              <a:pathLst>
                <a:path w="439698" h="289407">
                  <a:moveTo>
                    <a:pt x="261103" y="20118"/>
                  </a:moveTo>
                  <a:lnTo>
                    <a:pt x="261103" y="16325"/>
                  </a:lnTo>
                  <a:lnTo>
                    <a:pt x="260309" y="15208"/>
                  </a:lnTo>
                  <a:lnTo>
                    <a:pt x="258986" y="14463"/>
                  </a:lnTo>
                  <a:lnTo>
                    <a:pt x="257311" y="13967"/>
                  </a:lnTo>
                  <a:lnTo>
                    <a:pt x="240518" y="3118"/>
                  </a:lnTo>
                  <a:lnTo>
                    <a:pt x="223518" y="0"/>
                  </a:lnTo>
                  <a:lnTo>
                    <a:pt x="210267" y="3503"/>
                  </a:lnTo>
                  <a:lnTo>
                    <a:pt x="182358" y="14896"/>
                  </a:lnTo>
                  <a:lnTo>
                    <a:pt x="148211" y="31286"/>
                  </a:lnTo>
                  <a:lnTo>
                    <a:pt x="117146" y="52267"/>
                  </a:lnTo>
                  <a:lnTo>
                    <a:pt x="86261" y="74887"/>
                  </a:lnTo>
                  <a:lnTo>
                    <a:pt x="59835" y="98699"/>
                  </a:lnTo>
                  <a:lnTo>
                    <a:pt x="29225" y="134418"/>
                  </a:lnTo>
                  <a:lnTo>
                    <a:pt x="9306" y="168020"/>
                  </a:lnTo>
                  <a:lnTo>
                    <a:pt x="494" y="198084"/>
                  </a:lnTo>
                  <a:lnTo>
                    <a:pt x="0" y="224984"/>
                  </a:lnTo>
                  <a:lnTo>
                    <a:pt x="1309" y="232895"/>
                  </a:lnTo>
                  <a:lnTo>
                    <a:pt x="9114" y="245919"/>
                  </a:lnTo>
                  <a:lnTo>
                    <a:pt x="21314" y="256205"/>
                  </a:lnTo>
                  <a:lnTo>
                    <a:pt x="37320" y="263422"/>
                  </a:lnTo>
                  <a:lnTo>
                    <a:pt x="67973" y="264364"/>
                  </a:lnTo>
                  <a:lnTo>
                    <a:pt x="92717" y="257259"/>
                  </a:lnTo>
                  <a:lnTo>
                    <a:pt x="118796" y="245370"/>
                  </a:lnTo>
                  <a:lnTo>
                    <a:pt x="143616" y="229503"/>
                  </a:lnTo>
                  <a:lnTo>
                    <a:pt x="169993" y="207634"/>
                  </a:lnTo>
                  <a:lnTo>
                    <a:pt x="196003" y="182040"/>
                  </a:lnTo>
                  <a:lnTo>
                    <a:pt x="218146" y="154789"/>
                  </a:lnTo>
                  <a:lnTo>
                    <a:pt x="238572" y="128920"/>
                  </a:lnTo>
                  <a:lnTo>
                    <a:pt x="257439" y="104193"/>
                  </a:lnTo>
                  <a:lnTo>
                    <a:pt x="279861" y="70341"/>
                  </a:lnTo>
                  <a:lnTo>
                    <a:pt x="291444" y="49198"/>
                  </a:lnTo>
                  <a:lnTo>
                    <a:pt x="296113" y="30464"/>
                  </a:lnTo>
                  <a:lnTo>
                    <a:pt x="295556" y="30190"/>
                  </a:lnTo>
                  <a:lnTo>
                    <a:pt x="292819" y="32003"/>
                  </a:lnTo>
                  <a:lnTo>
                    <a:pt x="278892" y="46925"/>
                  </a:lnTo>
                  <a:lnTo>
                    <a:pt x="262971" y="78800"/>
                  </a:lnTo>
                  <a:lnTo>
                    <a:pt x="254512" y="106297"/>
                  </a:lnTo>
                  <a:lnTo>
                    <a:pt x="249096" y="136669"/>
                  </a:lnTo>
                  <a:lnTo>
                    <a:pt x="249416" y="159231"/>
                  </a:lnTo>
                  <a:lnTo>
                    <a:pt x="259316" y="193452"/>
                  </a:lnTo>
                  <a:lnTo>
                    <a:pt x="276977" y="224846"/>
                  </a:lnTo>
                  <a:lnTo>
                    <a:pt x="298880" y="256549"/>
                  </a:lnTo>
                  <a:lnTo>
                    <a:pt x="329005" y="276262"/>
                  </a:lnTo>
                  <a:lnTo>
                    <a:pt x="359186" y="286689"/>
                  </a:lnTo>
                  <a:lnTo>
                    <a:pt x="381424" y="289406"/>
                  </a:lnTo>
                  <a:lnTo>
                    <a:pt x="404537" y="284264"/>
                  </a:lnTo>
                  <a:lnTo>
                    <a:pt x="439697" y="27014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MARTInkShape-744"/>
            <p:cNvSpPr/>
            <p:nvPr/>
          </p:nvSpPr>
          <p:spPr>
            <a:xfrm>
              <a:off x="5057810" y="1467636"/>
              <a:ext cx="292860" cy="373147"/>
            </a:xfrm>
            <a:custGeom>
              <a:avLst/>
              <a:gdLst/>
              <a:ahLst/>
              <a:cxnLst/>
              <a:rect l="0" t="0" r="0" b="0"/>
              <a:pathLst>
                <a:path w="292860" h="373147">
                  <a:moveTo>
                    <a:pt x="64259" y="53983"/>
                  </a:moveTo>
                  <a:lnTo>
                    <a:pt x="60467" y="57775"/>
                  </a:lnTo>
                  <a:lnTo>
                    <a:pt x="58604" y="63870"/>
                  </a:lnTo>
                  <a:lnTo>
                    <a:pt x="51608" y="92591"/>
                  </a:lnTo>
                  <a:lnTo>
                    <a:pt x="44988" y="122925"/>
                  </a:lnTo>
                  <a:lnTo>
                    <a:pt x="37206" y="157842"/>
                  </a:lnTo>
                  <a:lnTo>
                    <a:pt x="29481" y="184280"/>
                  </a:lnTo>
                  <a:lnTo>
                    <a:pt x="22873" y="211905"/>
                  </a:lnTo>
                  <a:lnTo>
                    <a:pt x="18084" y="240058"/>
                  </a:lnTo>
                  <a:lnTo>
                    <a:pt x="15955" y="268445"/>
                  </a:lnTo>
                  <a:lnTo>
                    <a:pt x="10964" y="303618"/>
                  </a:lnTo>
                  <a:lnTo>
                    <a:pt x="2961" y="338243"/>
                  </a:lnTo>
                  <a:lnTo>
                    <a:pt x="82" y="373146"/>
                  </a:lnTo>
                  <a:lnTo>
                    <a:pt x="0" y="367184"/>
                  </a:lnTo>
                  <a:lnTo>
                    <a:pt x="15511" y="334411"/>
                  </a:lnTo>
                  <a:lnTo>
                    <a:pt x="31030" y="302437"/>
                  </a:lnTo>
                  <a:lnTo>
                    <a:pt x="43140" y="277913"/>
                  </a:lnTo>
                  <a:lnTo>
                    <a:pt x="53814" y="248493"/>
                  </a:lnTo>
                  <a:lnTo>
                    <a:pt x="68083" y="216896"/>
                  </a:lnTo>
                  <a:lnTo>
                    <a:pt x="85009" y="184333"/>
                  </a:lnTo>
                  <a:lnTo>
                    <a:pt x="103115" y="151339"/>
                  </a:lnTo>
                  <a:lnTo>
                    <a:pt x="121744" y="118154"/>
                  </a:lnTo>
                  <a:lnTo>
                    <a:pt x="139814" y="86472"/>
                  </a:lnTo>
                  <a:lnTo>
                    <a:pt x="155783" y="59162"/>
                  </a:lnTo>
                  <a:lnTo>
                    <a:pt x="181953" y="29059"/>
                  </a:lnTo>
                  <a:lnTo>
                    <a:pt x="206023" y="8851"/>
                  </a:lnTo>
                  <a:lnTo>
                    <a:pt x="220927" y="2174"/>
                  </a:lnTo>
                  <a:lnTo>
                    <a:pt x="235489" y="0"/>
                  </a:lnTo>
                  <a:lnTo>
                    <a:pt x="249899" y="1680"/>
                  </a:lnTo>
                  <a:lnTo>
                    <a:pt x="260007" y="7189"/>
                  </a:lnTo>
                  <a:lnTo>
                    <a:pt x="267146" y="15723"/>
                  </a:lnTo>
                  <a:lnTo>
                    <a:pt x="282373" y="49477"/>
                  </a:lnTo>
                  <a:lnTo>
                    <a:pt x="290331" y="83436"/>
                  </a:lnTo>
                  <a:lnTo>
                    <a:pt x="292859" y="9684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2" name="SMARTInkShape-Group222"/>
          <p:cNvGrpSpPr/>
          <p:nvPr/>
        </p:nvGrpSpPr>
        <p:grpSpPr>
          <a:xfrm>
            <a:off x="564955" y="3036094"/>
            <a:ext cx="1356715" cy="1798123"/>
            <a:chOff x="564955" y="3036094"/>
            <a:chExt cx="1356715" cy="1798123"/>
          </a:xfrm>
        </p:grpSpPr>
        <p:sp>
          <p:nvSpPr>
            <p:cNvPr id="58" name="SMARTInkShape-745"/>
            <p:cNvSpPr/>
            <p:nvPr/>
          </p:nvSpPr>
          <p:spPr>
            <a:xfrm>
              <a:off x="564955" y="4000508"/>
              <a:ext cx="1149546" cy="85707"/>
            </a:xfrm>
            <a:custGeom>
              <a:avLst/>
              <a:gdLst/>
              <a:ahLst/>
              <a:cxnLst/>
              <a:rect l="0" t="0" r="0" b="0"/>
              <a:pathLst>
                <a:path w="1149546" h="85707">
                  <a:moveTo>
                    <a:pt x="1149545" y="7136"/>
                  </a:moveTo>
                  <a:lnTo>
                    <a:pt x="1149545" y="3344"/>
                  </a:lnTo>
                  <a:lnTo>
                    <a:pt x="1147958" y="2226"/>
                  </a:lnTo>
                  <a:lnTo>
                    <a:pt x="1137345" y="654"/>
                  </a:lnTo>
                  <a:lnTo>
                    <a:pt x="1104361" y="123"/>
                  </a:lnTo>
                  <a:lnTo>
                    <a:pt x="1074694" y="50"/>
                  </a:lnTo>
                  <a:lnTo>
                    <a:pt x="1056782" y="31"/>
                  </a:lnTo>
                  <a:lnTo>
                    <a:pt x="1037697" y="18"/>
                  </a:lnTo>
                  <a:lnTo>
                    <a:pt x="1016242" y="9"/>
                  </a:lnTo>
                  <a:lnTo>
                    <a:pt x="993208" y="4"/>
                  </a:lnTo>
                  <a:lnTo>
                    <a:pt x="969120" y="0"/>
                  </a:lnTo>
                  <a:lnTo>
                    <a:pt x="942743" y="791"/>
                  </a:lnTo>
                  <a:lnTo>
                    <a:pt x="914839" y="2112"/>
                  </a:lnTo>
                  <a:lnTo>
                    <a:pt x="885918" y="3786"/>
                  </a:lnTo>
                  <a:lnTo>
                    <a:pt x="855525" y="4903"/>
                  </a:lnTo>
                  <a:lnTo>
                    <a:pt x="824151" y="5647"/>
                  </a:lnTo>
                  <a:lnTo>
                    <a:pt x="792122" y="6144"/>
                  </a:lnTo>
                  <a:lnTo>
                    <a:pt x="758863" y="8062"/>
                  </a:lnTo>
                  <a:lnTo>
                    <a:pt x="724784" y="10928"/>
                  </a:lnTo>
                  <a:lnTo>
                    <a:pt x="690159" y="14427"/>
                  </a:lnTo>
                  <a:lnTo>
                    <a:pt x="655962" y="16759"/>
                  </a:lnTo>
                  <a:lnTo>
                    <a:pt x="622052" y="18314"/>
                  </a:lnTo>
                  <a:lnTo>
                    <a:pt x="588333" y="19350"/>
                  </a:lnTo>
                  <a:lnTo>
                    <a:pt x="554741" y="20835"/>
                  </a:lnTo>
                  <a:lnTo>
                    <a:pt x="521234" y="22619"/>
                  </a:lnTo>
                  <a:lnTo>
                    <a:pt x="487784" y="24601"/>
                  </a:lnTo>
                  <a:lnTo>
                    <a:pt x="455165" y="26717"/>
                  </a:lnTo>
                  <a:lnTo>
                    <a:pt x="423100" y="28921"/>
                  </a:lnTo>
                  <a:lnTo>
                    <a:pt x="391404" y="31184"/>
                  </a:lnTo>
                  <a:lnTo>
                    <a:pt x="360749" y="34281"/>
                  </a:lnTo>
                  <a:lnTo>
                    <a:pt x="330787" y="37932"/>
                  </a:lnTo>
                  <a:lnTo>
                    <a:pt x="301288" y="41954"/>
                  </a:lnTo>
                  <a:lnTo>
                    <a:pt x="273684" y="45430"/>
                  </a:lnTo>
                  <a:lnTo>
                    <a:pt x="247344" y="48540"/>
                  </a:lnTo>
                  <a:lnTo>
                    <a:pt x="221846" y="51407"/>
                  </a:lnTo>
                  <a:lnTo>
                    <a:pt x="198498" y="54113"/>
                  </a:lnTo>
                  <a:lnTo>
                    <a:pt x="176582" y="56710"/>
                  </a:lnTo>
                  <a:lnTo>
                    <a:pt x="155622" y="59235"/>
                  </a:lnTo>
                  <a:lnTo>
                    <a:pt x="136886" y="61712"/>
                  </a:lnTo>
                  <a:lnTo>
                    <a:pt x="103368" y="66582"/>
                  </a:lnTo>
                  <a:lnTo>
                    <a:pt x="76830" y="71392"/>
                  </a:lnTo>
                  <a:lnTo>
                    <a:pt x="46155" y="78562"/>
                  </a:lnTo>
                  <a:lnTo>
                    <a:pt x="13555" y="84775"/>
                  </a:lnTo>
                  <a:lnTo>
                    <a:pt x="0" y="85681"/>
                  </a:lnTo>
                  <a:lnTo>
                    <a:pt x="3371" y="85706"/>
                  </a:lnTo>
                  <a:lnTo>
                    <a:pt x="4429" y="84916"/>
                  </a:lnTo>
                  <a:lnTo>
                    <a:pt x="5605" y="81921"/>
                  </a:lnTo>
                  <a:lnTo>
                    <a:pt x="6545" y="7143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MARTInkShape-746"/>
            <p:cNvSpPr/>
            <p:nvPr/>
          </p:nvSpPr>
          <p:spPr>
            <a:xfrm>
              <a:off x="785813" y="3064669"/>
              <a:ext cx="1013356" cy="1634620"/>
            </a:xfrm>
            <a:custGeom>
              <a:avLst/>
              <a:gdLst/>
              <a:ahLst/>
              <a:cxnLst/>
              <a:rect l="0" t="0" r="0" b="0"/>
              <a:pathLst>
                <a:path w="1013356" h="1634620">
                  <a:moveTo>
                    <a:pt x="0" y="0"/>
                  </a:moveTo>
                  <a:lnTo>
                    <a:pt x="2116" y="14121"/>
                  </a:lnTo>
                  <a:lnTo>
                    <a:pt x="9887" y="42019"/>
                  </a:lnTo>
                  <a:lnTo>
                    <a:pt x="18681" y="70269"/>
                  </a:lnTo>
                  <a:lnTo>
                    <a:pt x="24360" y="88914"/>
                  </a:lnTo>
                  <a:lnTo>
                    <a:pt x="30528" y="109283"/>
                  </a:lnTo>
                  <a:lnTo>
                    <a:pt x="38608" y="132386"/>
                  </a:lnTo>
                  <a:lnTo>
                    <a:pt x="47963" y="157314"/>
                  </a:lnTo>
                  <a:lnTo>
                    <a:pt x="58169" y="183457"/>
                  </a:lnTo>
                  <a:lnTo>
                    <a:pt x="69736" y="211998"/>
                  </a:lnTo>
                  <a:lnTo>
                    <a:pt x="82209" y="242138"/>
                  </a:lnTo>
                  <a:lnTo>
                    <a:pt x="95287" y="273344"/>
                  </a:lnTo>
                  <a:lnTo>
                    <a:pt x="110356" y="306054"/>
                  </a:lnTo>
                  <a:lnTo>
                    <a:pt x="126752" y="339767"/>
                  </a:lnTo>
                  <a:lnTo>
                    <a:pt x="144032" y="374149"/>
                  </a:lnTo>
                  <a:lnTo>
                    <a:pt x="162696" y="410564"/>
                  </a:lnTo>
                  <a:lnTo>
                    <a:pt x="182283" y="448334"/>
                  </a:lnTo>
                  <a:lnTo>
                    <a:pt x="202484" y="487008"/>
                  </a:lnTo>
                  <a:lnTo>
                    <a:pt x="223889" y="526285"/>
                  </a:lnTo>
                  <a:lnTo>
                    <a:pt x="246097" y="565962"/>
                  </a:lnTo>
                  <a:lnTo>
                    <a:pt x="268839" y="605908"/>
                  </a:lnTo>
                  <a:lnTo>
                    <a:pt x="292732" y="646826"/>
                  </a:lnTo>
                  <a:lnTo>
                    <a:pt x="317392" y="688392"/>
                  </a:lnTo>
                  <a:lnTo>
                    <a:pt x="342563" y="730391"/>
                  </a:lnTo>
                  <a:lnTo>
                    <a:pt x="368075" y="771883"/>
                  </a:lnTo>
                  <a:lnTo>
                    <a:pt x="393815" y="813039"/>
                  </a:lnTo>
                  <a:lnTo>
                    <a:pt x="419705" y="853970"/>
                  </a:lnTo>
                  <a:lnTo>
                    <a:pt x="445697" y="894751"/>
                  </a:lnTo>
                  <a:lnTo>
                    <a:pt x="471756" y="935431"/>
                  </a:lnTo>
                  <a:lnTo>
                    <a:pt x="497860" y="976046"/>
                  </a:lnTo>
                  <a:lnTo>
                    <a:pt x="523994" y="1015822"/>
                  </a:lnTo>
                  <a:lnTo>
                    <a:pt x="550148" y="1055040"/>
                  </a:lnTo>
                  <a:lnTo>
                    <a:pt x="576315" y="1093885"/>
                  </a:lnTo>
                  <a:lnTo>
                    <a:pt x="602491" y="1131688"/>
                  </a:lnTo>
                  <a:lnTo>
                    <a:pt x="628673" y="1168796"/>
                  </a:lnTo>
                  <a:lnTo>
                    <a:pt x="654859" y="1205441"/>
                  </a:lnTo>
                  <a:lnTo>
                    <a:pt x="680254" y="1240190"/>
                  </a:lnTo>
                  <a:lnTo>
                    <a:pt x="705121" y="1273674"/>
                  </a:lnTo>
                  <a:lnTo>
                    <a:pt x="729637" y="1306316"/>
                  </a:lnTo>
                  <a:lnTo>
                    <a:pt x="753124" y="1336808"/>
                  </a:lnTo>
                  <a:lnTo>
                    <a:pt x="775926" y="1365868"/>
                  </a:lnTo>
                  <a:lnTo>
                    <a:pt x="798272" y="1393972"/>
                  </a:lnTo>
                  <a:lnTo>
                    <a:pt x="818725" y="1420646"/>
                  </a:lnTo>
                  <a:lnTo>
                    <a:pt x="837916" y="1446366"/>
                  </a:lnTo>
                  <a:lnTo>
                    <a:pt x="856267" y="1471450"/>
                  </a:lnTo>
                  <a:lnTo>
                    <a:pt x="874057" y="1493729"/>
                  </a:lnTo>
                  <a:lnTo>
                    <a:pt x="891473" y="1514138"/>
                  </a:lnTo>
                  <a:lnTo>
                    <a:pt x="908640" y="1533300"/>
                  </a:lnTo>
                  <a:lnTo>
                    <a:pt x="938298" y="1567292"/>
                  </a:lnTo>
                  <a:lnTo>
                    <a:pt x="963121" y="1595893"/>
                  </a:lnTo>
                  <a:lnTo>
                    <a:pt x="996343" y="1629423"/>
                  </a:lnTo>
                  <a:lnTo>
                    <a:pt x="1002366" y="1633969"/>
                  </a:lnTo>
                  <a:lnTo>
                    <a:pt x="1006381" y="1634619"/>
                  </a:lnTo>
                  <a:lnTo>
                    <a:pt x="1009058" y="1632671"/>
                  </a:lnTo>
                  <a:lnTo>
                    <a:pt x="1010843" y="1628991"/>
                  </a:lnTo>
                  <a:lnTo>
                    <a:pt x="1013355" y="1604850"/>
                  </a:lnTo>
                  <a:lnTo>
                    <a:pt x="1007592" y="1575279"/>
                  </a:lnTo>
                  <a:lnTo>
                    <a:pt x="1002722" y="1557392"/>
                  </a:lnTo>
                  <a:lnTo>
                    <a:pt x="996300" y="1535149"/>
                  </a:lnTo>
                  <a:lnTo>
                    <a:pt x="988843" y="1510001"/>
                  </a:lnTo>
                  <a:lnTo>
                    <a:pt x="980697" y="1482917"/>
                  </a:lnTo>
                  <a:lnTo>
                    <a:pt x="964406" y="14287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MARTInkShape-747"/>
            <p:cNvSpPr/>
            <p:nvPr/>
          </p:nvSpPr>
          <p:spPr>
            <a:xfrm>
              <a:off x="1238094" y="3217644"/>
              <a:ext cx="126211" cy="1480429"/>
            </a:xfrm>
            <a:custGeom>
              <a:avLst/>
              <a:gdLst/>
              <a:ahLst/>
              <a:cxnLst/>
              <a:rect l="0" t="0" r="0" b="0"/>
              <a:pathLst>
                <a:path w="126211" h="1480429">
                  <a:moveTo>
                    <a:pt x="69212" y="39906"/>
                  </a:moveTo>
                  <a:lnTo>
                    <a:pt x="52118" y="17108"/>
                  </a:lnTo>
                  <a:lnTo>
                    <a:pt x="46269" y="7019"/>
                  </a:lnTo>
                  <a:lnTo>
                    <a:pt x="42804" y="3694"/>
                  </a:lnTo>
                  <a:lnTo>
                    <a:pt x="34721" y="0"/>
                  </a:lnTo>
                  <a:lnTo>
                    <a:pt x="25837" y="474"/>
                  </a:lnTo>
                  <a:lnTo>
                    <a:pt x="21245" y="1712"/>
                  </a:lnTo>
                  <a:lnTo>
                    <a:pt x="18184" y="4918"/>
                  </a:lnTo>
                  <a:lnTo>
                    <a:pt x="9038" y="33524"/>
                  </a:lnTo>
                  <a:lnTo>
                    <a:pt x="2781" y="60088"/>
                  </a:lnTo>
                  <a:lnTo>
                    <a:pt x="0" y="95707"/>
                  </a:lnTo>
                  <a:lnTo>
                    <a:pt x="52" y="116001"/>
                  </a:lnTo>
                  <a:lnTo>
                    <a:pt x="880" y="137467"/>
                  </a:lnTo>
                  <a:lnTo>
                    <a:pt x="2226" y="159716"/>
                  </a:lnTo>
                  <a:lnTo>
                    <a:pt x="3918" y="184867"/>
                  </a:lnTo>
                  <a:lnTo>
                    <a:pt x="5839" y="211952"/>
                  </a:lnTo>
                  <a:lnTo>
                    <a:pt x="7913" y="240329"/>
                  </a:lnTo>
                  <a:lnTo>
                    <a:pt x="10884" y="270359"/>
                  </a:lnTo>
                  <a:lnTo>
                    <a:pt x="14451" y="301491"/>
                  </a:lnTo>
                  <a:lnTo>
                    <a:pt x="18418" y="333359"/>
                  </a:lnTo>
                  <a:lnTo>
                    <a:pt x="22649" y="366510"/>
                  </a:lnTo>
                  <a:lnTo>
                    <a:pt x="27058" y="400517"/>
                  </a:lnTo>
                  <a:lnTo>
                    <a:pt x="31584" y="435095"/>
                  </a:lnTo>
                  <a:lnTo>
                    <a:pt x="36189" y="469259"/>
                  </a:lnTo>
                  <a:lnTo>
                    <a:pt x="40847" y="503147"/>
                  </a:lnTo>
                  <a:lnTo>
                    <a:pt x="45540" y="536852"/>
                  </a:lnTo>
                  <a:lnTo>
                    <a:pt x="50255" y="571229"/>
                  </a:lnTo>
                  <a:lnTo>
                    <a:pt x="54987" y="606052"/>
                  </a:lnTo>
                  <a:lnTo>
                    <a:pt x="59729" y="641175"/>
                  </a:lnTo>
                  <a:lnTo>
                    <a:pt x="64477" y="676495"/>
                  </a:lnTo>
                  <a:lnTo>
                    <a:pt x="69231" y="711949"/>
                  </a:lnTo>
                  <a:lnTo>
                    <a:pt x="73987" y="747491"/>
                  </a:lnTo>
                  <a:lnTo>
                    <a:pt x="78745" y="783885"/>
                  </a:lnTo>
                  <a:lnTo>
                    <a:pt x="83505" y="820849"/>
                  </a:lnTo>
                  <a:lnTo>
                    <a:pt x="88266" y="858191"/>
                  </a:lnTo>
                  <a:lnTo>
                    <a:pt x="93027" y="894198"/>
                  </a:lnTo>
                  <a:lnTo>
                    <a:pt x="97789" y="929315"/>
                  </a:lnTo>
                  <a:lnTo>
                    <a:pt x="102551" y="963839"/>
                  </a:lnTo>
                  <a:lnTo>
                    <a:pt x="106519" y="997968"/>
                  </a:lnTo>
                  <a:lnTo>
                    <a:pt x="109959" y="1031833"/>
                  </a:lnTo>
                  <a:lnTo>
                    <a:pt x="113045" y="1065522"/>
                  </a:lnTo>
                  <a:lnTo>
                    <a:pt x="115103" y="1097506"/>
                  </a:lnTo>
                  <a:lnTo>
                    <a:pt x="116475" y="1128354"/>
                  </a:lnTo>
                  <a:lnTo>
                    <a:pt x="117389" y="1158444"/>
                  </a:lnTo>
                  <a:lnTo>
                    <a:pt x="118793" y="1187236"/>
                  </a:lnTo>
                  <a:lnTo>
                    <a:pt x="120522" y="1215161"/>
                  </a:lnTo>
                  <a:lnTo>
                    <a:pt x="122469" y="1242509"/>
                  </a:lnTo>
                  <a:lnTo>
                    <a:pt x="123767" y="1267885"/>
                  </a:lnTo>
                  <a:lnTo>
                    <a:pt x="124632" y="1291946"/>
                  </a:lnTo>
                  <a:lnTo>
                    <a:pt x="125209" y="1315131"/>
                  </a:lnTo>
                  <a:lnTo>
                    <a:pt x="125593" y="1336937"/>
                  </a:lnTo>
                  <a:lnTo>
                    <a:pt x="125849" y="1357825"/>
                  </a:lnTo>
                  <a:lnTo>
                    <a:pt x="126020" y="1378100"/>
                  </a:lnTo>
                  <a:lnTo>
                    <a:pt x="126210" y="1411211"/>
                  </a:lnTo>
                  <a:lnTo>
                    <a:pt x="125501" y="1437569"/>
                  </a:lnTo>
                  <a:lnTo>
                    <a:pt x="120695" y="1471776"/>
                  </a:lnTo>
                  <a:lnTo>
                    <a:pt x="119875" y="1480361"/>
                  </a:lnTo>
                  <a:lnTo>
                    <a:pt x="119656" y="1480428"/>
                  </a:lnTo>
                  <a:lnTo>
                    <a:pt x="119276" y="1451215"/>
                  </a:lnTo>
                  <a:lnTo>
                    <a:pt x="119244" y="1424921"/>
                  </a:lnTo>
                  <a:lnTo>
                    <a:pt x="119236" y="1407750"/>
                  </a:lnTo>
                  <a:lnTo>
                    <a:pt x="119230" y="1388364"/>
                  </a:lnTo>
                  <a:lnTo>
                    <a:pt x="119224" y="1353596"/>
                  </a:lnTo>
                  <a:lnTo>
                    <a:pt x="119219" y="132578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SMARTInkShape-748"/>
            <p:cNvSpPr/>
            <p:nvPr/>
          </p:nvSpPr>
          <p:spPr>
            <a:xfrm>
              <a:off x="716538" y="3036094"/>
              <a:ext cx="1205132" cy="1798123"/>
            </a:xfrm>
            <a:custGeom>
              <a:avLst/>
              <a:gdLst/>
              <a:ahLst/>
              <a:cxnLst/>
              <a:rect l="0" t="0" r="0" b="0"/>
              <a:pathLst>
                <a:path w="1205132" h="1798123">
                  <a:moveTo>
                    <a:pt x="1205131" y="0"/>
                  </a:moveTo>
                  <a:lnTo>
                    <a:pt x="1193754" y="7585"/>
                  </a:lnTo>
                  <a:lnTo>
                    <a:pt x="1172692" y="36570"/>
                  </a:lnTo>
                  <a:lnTo>
                    <a:pt x="1146924" y="69926"/>
                  </a:lnTo>
                  <a:lnTo>
                    <a:pt x="1122905" y="98811"/>
                  </a:lnTo>
                  <a:lnTo>
                    <a:pt x="1094238" y="132287"/>
                  </a:lnTo>
                  <a:lnTo>
                    <a:pt x="1078815" y="150103"/>
                  </a:lnTo>
                  <a:lnTo>
                    <a:pt x="1062182" y="170713"/>
                  </a:lnTo>
                  <a:lnTo>
                    <a:pt x="1044744" y="193183"/>
                  </a:lnTo>
                  <a:lnTo>
                    <a:pt x="1026769" y="216895"/>
                  </a:lnTo>
                  <a:lnTo>
                    <a:pt x="1006848" y="241434"/>
                  </a:lnTo>
                  <a:lnTo>
                    <a:pt x="985630" y="266525"/>
                  </a:lnTo>
                  <a:lnTo>
                    <a:pt x="963547" y="291983"/>
                  </a:lnTo>
                  <a:lnTo>
                    <a:pt x="940093" y="319274"/>
                  </a:lnTo>
                  <a:lnTo>
                    <a:pt x="915727" y="347787"/>
                  </a:lnTo>
                  <a:lnTo>
                    <a:pt x="890751" y="377114"/>
                  </a:lnTo>
                  <a:lnTo>
                    <a:pt x="865369" y="407778"/>
                  </a:lnTo>
                  <a:lnTo>
                    <a:pt x="839717" y="439333"/>
                  </a:lnTo>
                  <a:lnTo>
                    <a:pt x="813884" y="471482"/>
                  </a:lnTo>
                  <a:lnTo>
                    <a:pt x="787137" y="505615"/>
                  </a:lnTo>
                  <a:lnTo>
                    <a:pt x="759781" y="541071"/>
                  </a:lnTo>
                  <a:lnTo>
                    <a:pt x="732018" y="577408"/>
                  </a:lnTo>
                  <a:lnTo>
                    <a:pt x="703985" y="614332"/>
                  </a:lnTo>
                  <a:lnTo>
                    <a:pt x="675771" y="651648"/>
                  </a:lnTo>
                  <a:lnTo>
                    <a:pt x="647437" y="689226"/>
                  </a:lnTo>
                  <a:lnTo>
                    <a:pt x="619022" y="726977"/>
                  </a:lnTo>
                  <a:lnTo>
                    <a:pt x="590554" y="764845"/>
                  </a:lnTo>
                  <a:lnTo>
                    <a:pt x="562051" y="802791"/>
                  </a:lnTo>
                  <a:lnTo>
                    <a:pt x="533523" y="841581"/>
                  </a:lnTo>
                  <a:lnTo>
                    <a:pt x="504980" y="880935"/>
                  </a:lnTo>
                  <a:lnTo>
                    <a:pt x="476426" y="920665"/>
                  </a:lnTo>
                  <a:lnTo>
                    <a:pt x="447865" y="960645"/>
                  </a:lnTo>
                  <a:lnTo>
                    <a:pt x="419299" y="1000793"/>
                  </a:lnTo>
                  <a:lnTo>
                    <a:pt x="390731" y="1041051"/>
                  </a:lnTo>
                  <a:lnTo>
                    <a:pt x="362954" y="1080590"/>
                  </a:lnTo>
                  <a:lnTo>
                    <a:pt x="335704" y="1119650"/>
                  </a:lnTo>
                  <a:lnTo>
                    <a:pt x="308807" y="1158389"/>
                  </a:lnTo>
                  <a:lnTo>
                    <a:pt x="282938" y="1196916"/>
                  </a:lnTo>
                  <a:lnTo>
                    <a:pt x="257754" y="1235300"/>
                  </a:lnTo>
                  <a:lnTo>
                    <a:pt x="233028" y="1273589"/>
                  </a:lnTo>
                  <a:lnTo>
                    <a:pt x="210193" y="1310228"/>
                  </a:lnTo>
                  <a:lnTo>
                    <a:pt x="188620" y="1345767"/>
                  </a:lnTo>
                  <a:lnTo>
                    <a:pt x="167888" y="1380572"/>
                  </a:lnTo>
                  <a:lnTo>
                    <a:pt x="148511" y="1414093"/>
                  </a:lnTo>
                  <a:lnTo>
                    <a:pt x="130036" y="1446760"/>
                  </a:lnTo>
                  <a:lnTo>
                    <a:pt x="112164" y="1478857"/>
                  </a:lnTo>
                  <a:lnTo>
                    <a:pt x="96280" y="1509779"/>
                  </a:lnTo>
                  <a:lnTo>
                    <a:pt x="81722" y="1539920"/>
                  </a:lnTo>
                  <a:lnTo>
                    <a:pt x="68048" y="1569538"/>
                  </a:lnTo>
                  <a:lnTo>
                    <a:pt x="56550" y="1597221"/>
                  </a:lnTo>
                  <a:lnTo>
                    <a:pt x="46504" y="1623614"/>
                  </a:lnTo>
                  <a:lnTo>
                    <a:pt x="37426" y="1649147"/>
                  </a:lnTo>
                  <a:lnTo>
                    <a:pt x="29786" y="1671725"/>
                  </a:lnTo>
                  <a:lnTo>
                    <a:pt x="23105" y="1692333"/>
                  </a:lnTo>
                  <a:lnTo>
                    <a:pt x="17063" y="1711629"/>
                  </a:lnTo>
                  <a:lnTo>
                    <a:pt x="8234" y="1743651"/>
                  </a:lnTo>
                  <a:lnTo>
                    <a:pt x="2458" y="1769525"/>
                  </a:lnTo>
                  <a:lnTo>
                    <a:pt x="0" y="1794303"/>
                  </a:lnTo>
                  <a:lnTo>
                    <a:pt x="866" y="1797071"/>
                  </a:lnTo>
                  <a:lnTo>
                    <a:pt x="2238" y="1798122"/>
                  </a:lnTo>
                  <a:lnTo>
                    <a:pt x="11753" y="1780640"/>
                  </a:lnTo>
                  <a:lnTo>
                    <a:pt x="20161" y="1752626"/>
                  </a:lnTo>
                  <a:lnTo>
                    <a:pt x="27603" y="1723507"/>
                  </a:lnTo>
                  <a:lnTo>
                    <a:pt x="33556" y="170021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3" name="SMARTInkShape-749"/>
          <p:cNvSpPr/>
          <p:nvPr/>
        </p:nvSpPr>
        <p:spPr>
          <a:xfrm>
            <a:off x="1121506" y="2114558"/>
            <a:ext cx="1157351" cy="157119"/>
          </a:xfrm>
          <a:custGeom>
            <a:avLst/>
            <a:gdLst/>
            <a:ahLst/>
            <a:cxnLst/>
            <a:rect l="0" t="0" r="0" b="0"/>
            <a:pathLst>
              <a:path w="1157351" h="157119">
                <a:moveTo>
                  <a:pt x="1157350" y="7136"/>
                </a:moveTo>
                <a:lnTo>
                  <a:pt x="1134038" y="5019"/>
                </a:lnTo>
                <a:lnTo>
                  <a:pt x="1105464" y="1481"/>
                </a:lnTo>
                <a:lnTo>
                  <a:pt x="1073964" y="654"/>
                </a:lnTo>
                <a:lnTo>
                  <a:pt x="1053341" y="433"/>
                </a:lnTo>
                <a:lnTo>
                  <a:pt x="1030861" y="286"/>
                </a:lnTo>
                <a:lnTo>
                  <a:pt x="1004762" y="188"/>
                </a:lnTo>
                <a:lnTo>
                  <a:pt x="976249" y="123"/>
                </a:lnTo>
                <a:lnTo>
                  <a:pt x="946129" y="79"/>
                </a:lnTo>
                <a:lnTo>
                  <a:pt x="913348" y="50"/>
                </a:lnTo>
                <a:lnTo>
                  <a:pt x="878795" y="31"/>
                </a:lnTo>
                <a:lnTo>
                  <a:pt x="843059" y="18"/>
                </a:lnTo>
                <a:lnTo>
                  <a:pt x="804948" y="9"/>
                </a:lnTo>
                <a:lnTo>
                  <a:pt x="765253" y="3"/>
                </a:lnTo>
                <a:lnTo>
                  <a:pt x="724502" y="0"/>
                </a:lnTo>
                <a:lnTo>
                  <a:pt x="682253" y="791"/>
                </a:lnTo>
                <a:lnTo>
                  <a:pt x="639007" y="2112"/>
                </a:lnTo>
                <a:lnTo>
                  <a:pt x="595094" y="3787"/>
                </a:lnTo>
                <a:lnTo>
                  <a:pt x="551532" y="5697"/>
                </a:lnTo>
                <a:lnTo>
                  <a:pt x="508202" y="7764"/>
                </a:lnTo>
                <a:lnTo>
                  <a:pt x="465029" y="9936"/>
                </a:lnTo>
                <a:lnTo>
                  <a:pt x="423546" y="12177"/>
                </a:lnTo>
                <a:lnTo>
                  <a:pt x="383191" y="14466"/>
                </a:lnTo>
                <a:lnTo>
                  <a:pt x="343588" y="16785"/>
                </a:lnTo>
                <a:lnTo>
                  <a:pt x="306073" y="19918"/>
                </a:lnTo>
                <a:lnTo>
                  <a:pt x="269951" y="23595"/>
                </a:lnTo>
                <a:lnTo>
                  <a:pt x="234757" y="27634"/>
                </a:lnTo>
                <a:lnTo>
                  <a:pt x="203357" y="31120"/>
                </a:lnTo>
                <a:lnTo>
                  <a:pt x="174486" y="34238"/>
                </a:lnTo>
                <a:lnTo>
                  <a:pt x="147301" y="37110"/>
                </a:lnTo>
                <a:lnTo>
                  <a:pt x="123622" y="39025"/>
                </a:lnTo>
                <a:lnTo>
                  <a:pt x="102279" y="40301"/>
                </a:lnTo>
                <a:lnTo>
                  <a:pt x="82495" y="41152"/>
                </a:lnTo>
                <a:lnTo>
                  <a:pt x="52045" y="44215"/>
                </a:lnTo>
                <a:lnTo>
                  <a:pt x="25588" y="48856"/>
                </a:lnTo>
                <a:lnTo>
                  <a:pt x="25811" y="49237"/>
                </a:lnTo>
                <a:lnTo>
                  <a:pt x="56909" y="49898"/>
                </a:lnTo>
                <a:lnTo>
                  <a:pt x="85917" y="52070"/>
                </a:lnTo>
                <a:lnTo>
                  <a:pt x="102543" y="53761"/>
                </a:lnTo>
                <a:lnTo>
                  <a:pt x="123152" y="54888"/>
                </a:lnTo>
                <a:lnTo>
                  <a:pt x="146416" y="55639"/>
                </a:lnTo>
                <a:lnTo>
                  <a:pt x="171450" y="56140"/>
                </a:lnTo>
                <a:lnTo>
                  <a:pt x="199252" y="56474"/>
                </a:lnTo>
                <a:lnTo>
                  <a:pt x="228900" y="56697"/>
                </a:lnTo>
                <a:lnTo>
                  <a:pt x="259777" y="56845"/>
                </a:lnTo>
                <a:lnTo>
                  <a:pt x="293062" y="56944"/>
                </a:lnTo>
                <a:lnTo>
                  <a:pt x="327952" y="57010"/>
                </a:lnTo>
                <a:lnTo>
                  <a:pt x="363912" y="57054"/>
                </a:lnTo>
                <a:lnTo>
                  <a:pt x="414079" y="56290"/>
                </a:lnTo>
                <a:lnTo>
                  <a:pt x="473717" y="54986"/>
                </a:lnTo>
                <a:lnTo>
                  <a:pt x="539670" y="53324"/>
                </a:lnTo>
                <a:lnTo>
                  <a:pt x="601894" y="52215"/>
                </a:lnTo>
                <a:lnTo>
                  <a:pt x="661634" y="51476"/>
                </a:lnTo>
                <a:lnTo>
                  <a:pt x="719716" y="50984"/>
                </a:lnTo>
                <a:lnTo>
                  <a:pt x="771932" y="50655"/>
                </a:lnTo>
                <a:lnTo>
                  <a:pt x="820236" y="50436"/>
                </a:lnTo>
                <a:lnTo>
                  <a:pt x="865932" y="50290"/>
                </a:lnTo>
                <a:lnTo>
                  <a:pt x="905128" y="50193"/>
                </a:lnTo>
                <a:lnTo>
                  <a:pt x="939989" y="50128"/>
                </a:lnTo>
                <a:lnTo>
                  <a:pt x="971962" y="50085"/>
                </a:lnTo>
                <a:lnTo>
                  <a:pt x="998039" y="50056"/>
                </a:lnTo>
                <a:lnTo>
                  <a:pt x="1020187" y="50037"/>
                </a:lnTo>
                <a:lnTo>
                  <a:pt x="1054320" y="49222"/>
                </a:lnTo>
                <a:lnTo>
                  <a:pt x="1074782" y="46213"/>
                </a:lnTo>
                <a:lnTo>
                  <a:pt x="1076905" y="44300"/>
                </a:lnTo>
                <a:lnTo>
                  <a:pt x="1074351" y="42231"/>
                </a:lnTo>
                <a:lnTo>
                  <a:pt x="1041212" y="35526"/>
                </a:lnTo>
                <a:lnTo>
                  <a:pt x="1022775" y="33206"/>
                </a:lnTo>
                <a:lnTo>
                  <a:pt x="999371" y="30866"/>
                </a:lnTo>
                <a:lnTo>
                  <a:pt x="972656" y="28512"/>
                </a:lnTo>
                <a:lnTo>
                  <a:pt x="943733" y="26149"/>
                </a:lnTo>
                <a:lnTo>
                  <a:pt x="910958" y="24574"/>
                </a:lnTo>
                <a:lnTo>
                  <a:pt x="875613" y="23524"/>
                </a:lnTo>
                <a:lnTo>
                  <a:pt x="838557" y="22824"/>
                </a:lnTo>
                <a:lnTo>
                  <a:pt x="797978" y="22357"/>
                </a:lnTo>
                <a:lnTo>
                  <a:pt x="755050" y="22046"/>
                </a:lnTo>
                <a:lnTo>
                  <a:pt x="710556" y="21838"/>
                </a:lnTo>
                <a:lnTo>
                  <a:pt x="665019" y="21700"/>
                </a:lnTo>
                <a:lnTo>
                  <a:pt x="618785" y="21608"/>
                </a:lnTo>
                <a:lnTo>
                  <a:pt x="572088" y="21546"/>
                </a:lnTo>
                <a:lnTo>
                  <a:pt x="525876" y="22299"/>
                </a:lnTo>
                <a:lnTo>
                  <a:pt x="479986" y="23595"/>
                </a:lnTo>
                <a:lnTo>
                  <a:pt x="434312" y="25252"/>
                </a:lnTo>
                <a:lnTo>
                  <a:pt x="390368" y="27151"/>
                </a:lnTo>
                <a:lnTo>
                  <a:pt x="347579" y="29210"/>
                </a:lnTo>
                <a:lnTo>
                  <a:pt x="305559" y="31377"/>
                </a:lnTo>
                <a:lnTo>
                  <a:pt x="266433" y="33615"/>
                </a:lnTo>
                <a:lnTo>
                  <a:pt x="229237" y="35901"/>
                </a:lnTo>
                <a:lnTo>
                  <a:pt x="193327" y="38219"/>
                </a:lnTo>
                <a:lnTo>
                  <a:pt x="160655" y="40558"/>
                </a:lnTo>
                <a:lnTo>
                  <a:pt x="130143" y="42911"/>
                </a:lnTo>
                <a:lnTo>
                  <a:pt x="101071" y="45274"/>
                </a:lnTo>
                <a:lnTo>
                  <a:pt x="76926" y="46848"/>
                </a:lnTo>
                <a:lnTo>
                  <a:pt x="56068" y="47898"/>
                </a:lnTo>
                <a:lnTo>
                  <a:pt x="23366" y="49065"/>
                </a:lnTo>
                <a:lnTo>
                  <a:pt x="3541" y="49584"/>
                </a:lnTo>
                <a:lnTo>
                  <a:pt x="0" y="50515"/>
                </a:lnTo>
                <a:lnTo>
                  <a:pt x="21" y="51930"/>
                </a:lnTo>
                <a:lnTo>
                  <a:pt x="2416" y="53668"/>
                </a:lnTo>
                <a:lnTo>
                  <a:pt x="32334" y="59905"/>
                </a:lnTo>
                <a:lnTo>
                  <a:pt x="50945" y="61365"/>
                </a:lnTo>
                <a:lnTo>
                  <a:pt x="73672" y="62339"/>
                </a:lnTo>
                <a:lnTo>
                  <a:pt x="99142" y="62988"/>
                </a:lnTo>
                <a:lnTo>
                  <a:pt x="128822" y="64214"/>
                </a:lnTo>
                <a:lnTo>
                  <a:pt x="161308" y="65826"/>
                </a:lnTo>
                <a:lnTo>
                  <a:pt x="195666" y="67693"/>
                </a:lnTo>
                <a:lnTo>
                  <a:pt x="233652" y="68939"/>
                </a:lnTo>
                <a:lnTo>
                  <a:pt x="274058" y="69769"/>
                </a:lnTo>
                <a:lnTo>
                  <a:pt x="316076" y="70323"/>
                </a:lnTo>
                <a:lnTo>
                  <a:pt x="360757" y="70692"/>
                </a:lnTo>
                <a:lnTo>
                  <a:pt x="407213" y="70937"/>
                </a:lnTo>
                <a:lnTo>
                  <a:pt x="454853" y="71101"/>
                </a:lnTo>
                <a:lnTo>
                  <a:pt x="502487" y="71211"/>
                </a:lnTo>
                <a:lnTo>
                  <a:pt x="550119" y="71284"/>
                </a:lnTo>
                <a:lnTo>
                  <a:pt x="597748" y="71332"/>
                </a:lnTo>
                <a:lnTo>
                  <a:pt x="643788" y="71365"/>
                </a:lnTo>
                <a:lnTo>
                  <a:pt x="688769" y="71386"/>
                </a:lnTo>
                <a:lnTo>
                  <a:pt x="733044" y="71401"/>
                </a:lnTo>
                <a:lnTo>
                  <a:pt x="774467" y="70617"/>
                </a:lnTo>
                <a:lnTo>
                  <a:pt x="813988" y="69300"/>
                </a:lnTo>
                <a:lnTo>
                  <a:pt x="852243" y="67629"/>
                </a:lnTo>
                <a:lnTo>
                  <a:pt x="887270" y="66514"/>
                </a:lnTo>
                <a:lnTo>
                  <a:pt x="920147" y="65772"/>
                </a:lnTo>
                <a:lnTo>
                  <a:pt x="951590" y="65276"/>
                </a:lnTo>
                <a:lnTo>
                  <a:pt x="978108" y="64946"/>
                </a:lnTo>
                <a:lnTo>
                  <a:pt x="1001343" y="64726"/>
                </a:lnTo>
                <a:lnTo>
                  <a:pt x="1022389" y="64579"/>
                </a:lnTo>
                <a:lnTo>
                  <a:pt x="1054240" y="62300"/>
                </a:lnTo>
                <a:lnTo>
                  <a:pt x="1085389" y="58161"/>
                </a:lnTo>
                <a:lnTo>
                  <a:pt x="1083976" y="57027"/>
                </a:lnTo>
                <a:lnTo>
                  <a:pt x="1059851" y="51640"/>
                </a:lnTo>
                <a:lnTo>
                  <a:pt x="1027498" y="47288"/>
                </a:lnTo>
                <a:lnTo>
                  <a:pt x="1005695" y="45017"/>
                </a:lnTo>
                <a:lnTo>
                  <a:pt x="980840" y="42708"/>
                </a:lnTo>
                <a:lnTo>
                  <a:pt x="953952" y="40376"/>
                </a:lnTo>
                <a:lnTo>
                  <a:pt x="923326" y="38027"/>
                </a:lnTo>
                <a:lnTo>
                  <a:pt x="890209" y="35668"/>
                </a:lnTo>
                <a:lnTo>
                  <a:pt x="855431" y="33301"/>
                </a:lnTo>
                <a:lnTo>
                  <a:pt x="817959" y="31723"/>
                </a:lnTo>
                <a:lnTo>
                  <a:pt x="778689" y="30671"/>
                </a:lnTo>
                <a:lnTo>
                  <a:pt x="738222" y="29970"/>
                </a:lnTo>
                <a:lnTo>
                  <a:pt x="696163" y="29502"/>
                </a:lnTo>
                <a:lnTo>
                  <a:pt x="653042" y="29190"/>
                </a:lnTo>
                <a:lnTo>
                  <a:pt x="609213" y="28983"/>
                </a:lnTo>
                <a:lnTo>
                  <a:pt x="564913" y="29638"/>
                </a:lnTo>
                <a:lnTo>
                  <a:pt x="520298" y="30868"/>
                </a:lnTo>
                <a:lnTo>
                  <a:pt x="475474" y="32482"/>
                </a:lnTo>
                <a:lnTo>
                  <a:pt x="432097" y="35146"/>
                </a:lnTo>
                <a:lnTo>
                  <a:pt x="389686" y="38509"/>
                </a:lnTo>
                <a:lnTo>
                  <a:pt x="347918" y="42339"/>
                </a:lnTo>
                <a:lnTo>
                  <a:pt x="308960" y="45686"/>
                </a:lnTo>
                <a:lnTo>
                  <a:pt x="271875" y="48711"/>
                </a:lnTo>
                <a:lnTo>
                  <a:pt x="236040" y="51521"/>
                </a:lnTo>
                <a:lnTo>
                  <a:pt x="202625" y="54188"/>
                </a:lnTo>
                <a:lnTo>
                  <a:pt x="170823" y="56760"/>
                </a:lnTo>
                <a:lnTo>
                  <a:pt x="140096" y="59269"/>
                </a:lnTo>
                <a:lnTo>
                  <a:pt x="114056" y="61735"/>
                </a:lnTo>
                <a:lnTo>
                  <a:pt x="91140" y="64173"/>
                </a:lnTo>
                <a:lnTo>
                  <a:pt x="70306" y="66592"/>
                </a:lnTo>
                <a:lnTo>
                  <a:pt x="40807" y="71396"/>
                </a:lnTo>
                <a:lnTo>
                  <a:pt x="23727" y="76177"/>
                </a:lnTo>
                <a:lnTo>
                  <a:pt x="21395" y="78563"/>
                </a:lnTo>
                <a:lnTo>
                  <a:pt x="21428" y="80948"/>
                </a:lnTo>
                <a:lnTo>
                  <a:pt x="48021" y="84304"/>
                </a:lnTo>
                <a:lnTo>
                  <a:pt x="73765" y="87206"/>
                </a:lnTo>
                <a:lnTo>
                  <a:pt x="104257" y="90347"/>
                </a:lnTo>
                <a:lnTo>
                  <a:pt x="123500" y="91185"/>
                </a:lnTo>
                <a:lnTo>
                  <a:pt x="144267" y="91744"/>
                </a:lnTo>
                <a:lnTo>
                  <a:pt x="167636" y="92116"/>
                </a:lnTo>
                <a:lnTo>
                  <a:pt x="192741" y="92364"/>
                </a:lnTo>
                <a:lnTo>
                  <a:pt x="219002" y="92530"/>
                </a:lnTo>
                <a:lnTo>
                  <a:pt x="248416" y="92640"/>
                </a:lnTo>
                <a:lnTo>
                  <a:pt x="279932" y="92714"/>
                </a:lnTo>
                <a:lnTo>
                  <a:pt x="312848" y="92763"/>
                </a:lnTo>
                <a:lnTo>
                  <a:pt x="359399" y="92795"/>
                </a:lnTo>
                <a:lnTo>
                  <a:pt x="415039" y="92817"/>
                </a:lnTo>
                <a:lnTo>
                  <a:pt x="476739" y="92832"/>
                </a:lnTo>
                <a:lnTo>
                  <a:pt x="536128" y="92048"/>
                </a:lnTo>
                <a:lnTo>
                  <a:pt x="593977" y="90731"/>
                </a:lnTo>
                <a:lnTo>
                  <a:pt x="650799" y="89060"/>
                </a:lnTo>
                <a:lnTo>
                  <a:pt x="701381" y="87946"/>
                </a:lnTo>
                <a:lnTo>
                  <a:pt x="747802" y="87203"/>
                </a:lnTo>
                <a:lnTo>
                  <a:pt x="791449" y="86707"/>
                </a:lnTo>
                <a:lnTo>
                  <a:pt x="829279" y="86377"/>
                </a:lnTo>
                <a:lnTo>
                  <a:pt x="863230" y="86157"/>
                </a:lnTo>
                <a:lnTo>
                  <a:pt x="894595" y="86011"/>
                </a:lnTo>
                <a:lnTo>
                  <a:pt x="920267" y="85119"/>
                </a:lnTo>
                <a:lnTo>
                  <a:pt x="942145" y="83731"/>
                </a:lnTo>
                <a:lnTo>
                  <a:pt x="975185" y="80866"/>
                </a:lnTo>
                <a:lnTo>
                  <a:pt x="992515" y="79592"/>
                </a:lnTo>
                <a:lnTo>
                  <a:pt x="992691" y="79252"/>
                </a:lnTo>
                <a:lnTo>
                  <a:pt x="966217" y="78775"/>
                </a:lnTo>
                <a:lnTo>
                  <a:pt x="948172" y="78707"/>
                </a:lnTo>
                <a:lnTo>
                  <a:pt x="927410" y="78663"/>
                </a:lnTo>
                <a:lnTo>
                  <a:pt x="902457" y="78633"/>
                </a:lnTo>
                <a:lnTo>
                  <a:pt x="874709" y="78613"/>
                </a:lnTo>
                <a:lnTo>
                  <a:pt x="845098" y="78600"/>
                </a:lnTo>
                <a:lnTo>
                  <a:pt x="811069" y="78591"/>
                </a:lnTo>
                <a:lnTo>
                  <a:pt x="774096" y="78585"/>
                </a:lnTo>
                <a:lnTo>
                  <a:pt x="735160" y="78581"/>
                </a:lnTo>
                <a:lnTo>
                  <a:pt x="694121" y="79372"/>
                </a:lnTo>
                <a:lnTo>
                  <a:pt x="651681" y="80693"/>
                </a:lnTo>
                <a:lnTo>
                  <a:pt x="608306" y="82368"/>
                </a:lnTo>
                <a:lnTo>
                  <a:pt x="563515" y="84278"/>
                </a:lnTo>
                <a:lnTo>
                  <a:pt x="517779" y="86345"/>
                </a:lnTo>
                <a:lnTo>
                  <a:pt x="471413" y="88517"/>
                </a:lnTo>
                <a:lnTo>
                  <a:pt x="427009" y="90759"/>
                </a:lnTo>
                <a:lnTo>
                  <a:pt x="383912" y="93047"/>
                </a:lnTo>
                <a:lnTo>
                  <a:pt x="341687" y="95366"/>
                </a:lnTo>
                <a:lnTo>
                  <a:pt x="302425" y="97706"/>
                </a:lnTo>
                <a:lnTo>
                  <a:pt x="265138" y="100060"/>
                </a:lnTo>
                <a:lnTo>
                  <a:pt x="229167" y="102423"/>
                </a:lnTo>
                <a:lnTo>
                  <a:pt x="196455" y="103998"/>
                </a:lnTo>
                <a:lnTo>
                  <a:pt x="165916" y="105048"/>
                </a:lnTo>
                <a:lnTo>
                  <a:pt x="136825" y="105748"/>
                </a:lnTo>
                <a:lnTo>
                  <a:pt x="112669" y="107009"/>
                </a:lnTo>
                <a:lnTo>
                  <a:pt x="91802" y="108643"/>
                </a:lnTo>
                <a:lnTo>
                  <a:pt x="60680" y="111781"/>
                </a:lnTo>
                <a:lnTo>
                  <a:pt x="46847" y="113176"/>
                </a:lnTo>
                <a:lnTo>
                  <a:pt x="61815" y="110169"/>
                </a:lnTo>
                <a:lnTo>
                  <a:pt x="96564" y="108491"/>
                </a:lnTo>
                <a:lnTo>
                  <a:pt x="119166" y="108043"/>
                </a:lnTo>
                <a:lnTo>
                  <a:pt x="146934" y="106951"/>
                </a:lnTo>
                <a:lnTo>
                  <a:pt x="178145" y="105429"/>
                </a:lnTo>
                <a:lnTo>
                  <a:pt x="211653" y="103621"/>
                </a:lnTo>
                <a:lnTo>
                  <a:pt x="249073" y="102416"/>
                </a:lnTo>
                <a:lnTo>
                  <a:pt x="289101" y="101612"/>
                </a:lnTo>
                <a:lnTo>
                  <a:pt x="330867" y="101076"/>
                </a:lnTo>
                <a:lnTo>
                  <a:pt x="374587" y="100719"/>
                </a:lnTo>
                <a:lnTo>
                  <a:pt x="419608" y="100481"/>
                </a:lnTo>
                <a:lnTo>
                  <a:pt x="465497" y="100322"/>
                </a:lnTo>
                <a:lnTo>
                  <a:pt x="510377" y="100216"/>
                </a:lnTo>
                <a:lnTo>
                  <a:pt x="554585" y="100146"/>
                </a:lnTo>
                <a:lnTo>
                  <a:pt x="598344" y="100098"/>
                </a:lnTo>
                <a:lnTo>
                  <a:pt x="638630" y="100067"/>
                </a:lnTo>
                <a:lnTo>
                  <a:pt x="676599" y="100046"/>
                </a:lnTo>
                <a:lnTo>
                  <a:pt x="713024" y="100032"/>
                </a:lnTo>
                <a:lnTo>
                  <a:pt x="744452" y="100817"/>
                </a:lnTo>
                <a:lnTo>
                  <a:pt x="772547" y="102134"/>
                </a:lnTo>
                <a:lnTo>
                  <a:pt x="798421" y="103805"/>
                </a:lnTo>
                <a:lnTo>
                  <a:pt x="818846" y="105713"/>
                </a:lnTo>
                <a:lnTo>
                  <a:pt x="850006" y="109950"/>
                </a:lnTo>
                <a:lnTo>
                  <a:pt x="857204" y="112191"/>
                </a:lnTo>
                <a:lnTo>
                  <a:pt x="859621" y="114479"/>
                </a:lnTo>
                <a:lnTo>
                  <a:pt x="858852" y="116798"/>
                </a:lnTo>
                <a:lnTo>
                  <a:pt x="831222" y="123854"/>
                </a:lnTo>
                <a:lnTo>
                  <a:pt x="812932" y="125429"/>
                </a:lnTo>
                <a:lnTo>
                  <a:pt x="790419" y="126479"/>
                </a:lnTo>
                <a:lnTo>
                  <a:pt x="765092" y="127179"/>
                </a:lnTo>
                <a:lnTo>
                  <a:pt x="735507" y="128440"/>
                </a:lnTo>
                <a:lnTo>
                  <a:pt x="703084" y="130074"/>
                </a:lnTo>
                <a:lnTo>
                  <a:pt x="668769" y="131957"/>
                </a:lnTo>
                <a:lnTo>
                  <a:pt x="632398" y="134006"/>
                </a:lnTo>
                <a:lnTo>
                  <a:pt x="594657" y="136166"/>
                </a:lnTo>
                <a:lnTo>
                  <a:pt x="556003" y="138400"/>
                </a:lnTo>
                <a:lnTo>
                  <a:pt x="517533" y="140683"/>
                </a:lnTo>
                <a:lnTo>
                  <a:pt x="479187" y="142998"/>
                </a:lnTo>
                <a:lnTo>
                  <a:pt x="440922" y="145336"/>
                </a:lnTo>
                <a:lnTo>
                  <a:pt x="403507" y="147688"/>
                </a:lnTo>
                <a:lnTo>
                  <a:pt x="366657" y="150050"/>
                </a:lnTo>
                <a:lnTo>
                  <a:pt x="330184" y="152418"/>
                </a:lnTo>
                <a:lnTo>
                  <a:pt x="296343" y="153997"/>
                </a:lnTo>
                <a:lnTo>
                  <a:pt x="264258" y="155049"/>
                </a:lnTo>
                <a:lnTo>
                  <a:pt x="233343" y="155751"/>
                </a:lnTo>
                <a:lnTo>
                  <a:pt x="206383" y="156219"/>
                </a:lnTo>
                <a:lnTo>
                  <a:pt x="182059" y="156531"/>
                </a:lnTo>
                <a:lnTo>
                  <a:pt x="159494" y="156739"/>
                </a:lnTo>
                <a:lnTo>
                  <a:pt x="139688" y="156877"/>
                </a:lnTo>
                <a:lnTo>
                  <a:pt x="104981" y="157031"/>
                </a:lnTo>
                <a:lnTo>
                  <a:pt x="70043" y="157118"/>
                </a:lnTo>
                <a:lnTo>
                  <a:pt x="39521" y="151001"/>
                </a:lnTo>
                <a:lnTo>
                  <a:pt x="39068" y="149877"/>
                </a:lnTo>
                <a:lnTo>
                  <a:pt x="39560" y="148334"/>
                </a:lnTo>
                <a:lnTo>
                  <a:pt x="40682" y="146512"/>
                </a:lnTo>
                <a:lnTo>
                  <a:pt x="58172" y="135576"/>
                </a:lnTo>
                <a:lnTo>
                  <a:pt x="67958" y="131689"/>
                </a:lnTo>
                <a:lnTo>
                  <a:pt x="101832" y="128852"/>
                </a:lnTo>
                <a:lnTo>
                  <a:pt x="122394" y="128615"/>
                </a:lnTo>
                <a:lnTo>
                  <a:pt x="124480" y="129397"/>
                </a:lnTo>
                <a:lnTo>
                  <a:pt x="125870" y="130712"/>
                </a:lnTo>
                <a:lnTo>
                  <a:pt x="126797" y="132382"/>
                </a:lnTo>
                <a:lnTo>
                  <a:pt x="128208" y="133496"/>
                </a:lnTo>
                <a:lnTo>
                  <a:pt x="132400" y="135063"/>
                </a:lnTo>
                <a:lnTo>
                  <a:pt x="131944" y="135283"/>
                </a:lnTo>
                <a:lnTo>
                  <a:pt x="129301" y="135636"/>
                </a:lnTo>
                <a:lnTo>
                  <a:pt x="128843" y="139490"/>
                </a:lnTo>
                <a:lnTo>
                  <a:pt x="127985" y="140616"/>
                </a:lnTo>
                <a:lnTo>
                  <a:pt x="122517" y="142571"/>
                </a:lnTo>
                <a:lnTo>
                  <a:pt x="89139" y="142867"/>
                </a:lnTo>
                <a:lnTo>
                  <a:pt x="85161" y="144984"/>
                </a:lnTo>
                <a:lnTo>
                  <a:pt x="79931" y="149018"/>
                </a:lnTo>
                <a:lnTo>
                  <a:pt x="73195" y="149815"/>
                </a:lnTo>
                <a:lnTo>
                  <a:pt x="68814" y="149924"/>
                </a:lnTo>
                <a:lnTo>
                  <a:pt x="67328" y="148365"/>
                </a:lnTo>
                <a:lnTo>
                  <a:pt x="65677" y="142400"/>
                </a:lnTo>
                <a:lnTo>
                  <a:pt x="71500" y="114292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SMARTInkShape-750"/>
          <p:cNvSpPr/>
          <p:nvPr/>
        </p:nvSpPr>
        <p:spPr>
          <a:xfrm>
            <a:off x="5219342" y="1935956"/>
            <a:ext cx="819406" cy="99980"/>
          </a:xfrm>
          <a:custGeom>
            <a:avLst/>
            <a:gdLst/>
            <a:ahLst/>
            <a:cxnLst/>
            <a:rect l="0" t="0" r="0" b="0"/>
            <a:pathLst>
              <a:path w="819406" h="99980">
                <a:moveTo>
                  <a:pt x="695683" y="78582"/>
                </a:moveTo>
                <a:lnTo>
                  <a:pt x="695683" y="84732"/>
                </a:lnTo>
                <a:lnTo>
                  <a:pt x="694889" y="85063"/>
                </a:lnTo>
                <a:lnTo>
                  <a:pt x="685796" y="87711"/>
                </a:lnTo>
                <a:lnTo>
                  <a:pt x="657570" y="95642"/>
                </a:lnTo>
                <a:lnTo>
                  <a:pt x="630061" y="98070"/>
                </a:lnTo>
                <a:lnTo>
                  <a:pt x="613835" y="98718"/>
                </a:lnTo>
                <a:lnTo>
                  <a:pt x="594286" y="99149"/>
                </a:lnTo>
                <a:lnTo>
                  <a:pt x="572522" y="99437"/>
                </a:lnTo>
                <a:lnTo>
                  <a:pt x="549283" y="99629"/>
                </a:lnTo>
                <a:lnTo>
                  <a:pt x="525057" y="99757"/>
                </a:lnTo>
                <a:lnTo>
                  <a:pt x="500176" y="99842"/>
                </a:lnTo>
                <a:lnTo>
                  <a:pt x="474858" y="99899"/>
                </a:lnTo>
                <a:lnTo>
                  <a:pt x="447660" y="99937"/>
                </a:lnTo>
                <a:lnTo>
                  <a:pt x="419209" y="99962"/>
                </a:lnTo>
                <a:lnTo>
                  <a:pt x="389923" y="99979"/>
                </a:lnTo>
                <a:lnTo>
                  <a:pt x="360874" y="99197"/>
                </a:lnTo>
                <a:lnTo>
                  <a:pt x="331983" y="97881"/>
                </a:lnTo>
                <a:lnTo>
                  <a:pt x="303198" y="96210"/>
                </a:lnTo>
                <a:lnTo>
                  <a:pt x="275276" y="95097"/>
                </a:lnTo>
                <a:lnTo>
                  <a:pt x="247930" y="94354"/>
                </a:lnTo>
                <a:lnTo>
                  <a:pt x="220969" y="93859"/>
                </a:lnTo>
                <a:lnTo>
                  <a:pt x="195851" y="92735"/>
                </a:lnTo>
                <a:lnTo>
                  <a:pt x="171961" y="91192"/>
                </a:lnTo>
                <a:lnTo>
                  <a:pt x="148892" y="89370"/>
                </a:lnTo>
                <a:lnTo>
                  <a:pt x="127956" y="87361"/>
                </a:lnTo>
                <a:lnTo>
                  <a:pt x="108441" y="85228"/>
                </a:lnTo>
                <a:lnTo>
                  <a:pt x="73531" y="80742"/>
                </a:lnTo>
                <a:lnTo>
                  <a:pt x="44786" y="76102"/>
                </a:lnTo>
                <a:lnTo>
                  <a:pt x="13875" y="72820"/>
                </a:lnTo>
                <a:lnTo>
                  <a:pt x="0" y="71711"/>
                </a:lnTo>
                <a:lnTo>
                  <a:pt x="119" y="71620"/>
                </a:lnTo>
                <a:lnTo>
                  <a:pt x="34085" y="71462"/>
                </a:lnTo>
                <a:lnTo>
                  <a:pt x="67471" y="71448"/>
                </a:lnTo>
                <a:lnTo>
                  <a:pt x="87169" y="72238"/>
                </a:lnTo>
                <a:lnTo>
                  <a:pt x="108238" y="73559"/>
                </a:lnTo>
                <a:lnTo>
                  <a:pt x="130222" y="75233"/>
                </a:lnTo>
                <a:lnTo>
                  <a:pt x="155990" y="76349"/>
                </a:lnTo>
                <a:lnTo>
                  <a:pt x="184282" y="77093"/>
                </a:lnTo>
                <a:lnTo>
                  <a:pt x="214255" y="77589"/>
                </a:lnTo>
                <a:lnTo>
                  <a:pt x="245350" y="77920"/>
                </a:lnTo>
                <a:lnTo>
                  <a:pt x="277192" y="78141"/>
                </a:lnTo>
                <a:lnTo>
                  <a:pt x="309533" y="78288"/>
                </a:lnTo>
                <a:lnTo>
                  <a:pt x="343000" y="79179"/>
                </a:lnTo>
                <a:lnTo>
                  <a:pt x="377217" y="80568"/>
                </a:lnTo>
                <a:lnTo>
                  <a:pt x="411935" y="82287"/>
                </a:lnTo>
                <a:lnTo>
                  <a:pt x="446192" y="83433"/>
                </a:lnTo>
                <a:lnTo>
                  <a:pt x="480143" y="84197"/>
                </a:lnTo>
                <a:lnTo>
                  <a:pt x="513890" y="84706"/>
                </a:lnTo>
                <a:lnTo>
                  <a:pt x="545912" y="85840"/>
                </a:lnTo>
                <a:lnTo>
                  <a:pt x="576786" y="87389"/>
                </a:lnTo>
                <a:lnTo>
                  <a:pt x="606893" y="89216"/>
                </a:lnTo>
                <a:lnTo>
                  <a:pt x="634109" y="90433"/>
                </a:lnTo>
                <a:lnTo>
                  <a:pt x="659396" y="91245"/>
                </a:lnTo>
                <a:lnTo>
                  <a:pt x="683398" y="91787"/>
                </a:lnTo>
                <a:lnTo>
                  <a:pt x="704162" y="92941"/>
                </a:lnTo>
                <a:lnTo>
                  <a:pt x="722767" y="94505"/>
                </a:lnTo>
                <a:lnTo>
                  <a:pt x="752964" y="97565"/>
                </a:lnTo>
                <a:lnTo>
                  <a:pt x="775714" y="98494"/>
                </a:lnTo>
                <a:lnTo>
                  <a:pt x="776818" y="97413"/>
                </a:lnTo>
                <a:lnTo>
                  <a:pt x="775967" y="95898"/>
                </a:lnTo>
                <a:lnTo>
                  <a:pt x="752014" y="93766"/>
                </a:lnTo>
                <a:lnTo>
                  <a:pt x="717280" y="91151"/>
                </a:lnTo>
                <a:lnTo>
                  <a:pt x="695793" y="89343"/>
                </a:lnTo>
                <a:lnTo>
                  <a:pt x="671944" y="86549"/>
                </a:lnTo>
                <a:lnTo>
                  <a:pt x="646520" y="83100"/>
                </a:lnTo>
                <a:lnTo>
                  <a:pt x="620045" y="79212"/>
                </a:lnTo>
                <a:lnTo>
                  <a:pt x="591282" y="75827"/>
                </a:lnTo>
                <a:lnTo>
                  <a:pt x="560995" y="72776"/>
                </a:lnTo>
                <a:lnTo>
                  <a:pt x="529691" y="69949"/>
                </a:lnTo>
                <a:lnTo>
                  <a:pt x="497709" y="66476"/>
                </a:lnTo>
                <a:lnTo>
                  <a:pt x="465275" y="62574"/>
                </a:lnTo>
                <a:lnTo>
                  <a:pt x="432540" y="58385"/>
                </a:lnTo>
                <a:lnTo>
                  <a:pt x="400398" y="54798"/>
                </a:lnTo>
                <a:lnTo>
                  <a:pt x="368651" y="51614"/>
                </a:lnTo>
                <a:lnTo>
                  <a:pt x="337168" y="48697"/>
                </a:lnTo>
                <a:lnTo>
                  <a:pt x="306654" y="45958"/>
                </a:lnTo>
                <a:lnTo>
                  <a:pt x="276787" y="43339"/>
                </a:lnTo>
                <a:lnTo>
                  <a:pt x="247350" y="40799"/>
                </a:lnTo>
                <a:lnTo>
                  <a:pt x="220582" y="38312"/>
                </a:lnTo>
                <a:lnTo>
                  <a:pt x="195593" y="35860"/>
                </a:lnTo>
                <a:lnTo>
                  <a:pt x="171789" y="33432"/>
                </a:lnTo>
                <a:lnTo>
                  <a:pt x="136874" y="30734"/>
                </a:lnTo>
                <a:lnTo>
                  <a:pt x="101485" y="27098"/>
                </a:lnTo>
                <a:lnTo>
                  <a:pt x="67954" y="22178"/>
                </a:lnTo>
                <a:lnTo>
                  <a:pt x="63474" y="21763"/>
                </a:lnTo>
                <a:lnTo>
                  <a:pt x="63073" y="22446"/>
                </a:lnTo>
                <a:lnTo>
                  <a:pt x="64744" y="25322"/>
                </a:lnTo>
                <a:lnTo>
                  <a:pt x="95891" y="28726"/>
                </a:lnTo>
                <a:lnTo>
                  <a:pt x="120340" y="32082"/>
                </a:lnTo>
                <a:lnTo>
                  <a:pt x="153431" y="36219"/>
                </a:lnTo>
                <a:lnTo>
                  <a:pt x="172257" y="38434"/>
                </a:lnTo>
                <a:lnTo>
                  <a:pt x="192745" y="39910"/>
                </a:lnTo>
                <a:lnTo>
                  <a:pt x="214341" y="40894"/>
                </a:lnTo>
                <a:lnTo>
                  <a:pt x="236675" y="41550"/>
                </a:lnTo>
                <a:lnTo>
                  <a:pt x="260297" y="42782"/>
                </a:lnTo>
                <a:lnTo>
                  <a:pt x="284776" y="44396"/>
                </a:lnTo>
                <a:lnTo>
                  <a:pt x="309826" y="46266"/>
                </a:lnTo>
                <a:lnTo>
                  <a:pt x="335257" y="48307"/>
                </a:lnTo>
                <a:lnTo>
                  <a:pt x="360943" y="50461"/>
                </a:lnTo>
                <a:lnTo>
                  <a:pt x="386798" y="52691"/>
                </a:lnTo>
                <a:lnTo>
                  <a:pt x="411972" y="54177"/>
                </a:lnTo>
                <a:lnTo>
                  <a:pt x="436693" y="55168"/>
                </a:lnTo>
                <a:lnTo>
                  <a:pt x="461110" y="55829"/>
                </a:lnTo>
                <a:lnTo>
                  <a:pt x="483739" y="57063"/>
                </a:lnTo>
                <a:lnTo>
                  <a:pt x="505174" y="58680"/>
                </a:lnTo>
                <a:lnTo>
                  <a:pt x="525814" y="60551"/>
                </a:lnTo>
                <a:lnTo>
                  <a:pt x="561449" y="62631"/>
                </a:lnTo>
                <a:lnTo>
                  <a:pt x="590779" y="63555"/>
                </a:lnTo>
                <a:lnTo>
                  <a:pt x="624779" y="64148"/>
                </a:lnTo>
                <a:lnTo>
                  <a:pt x="630039" y="64229"/>
                </a:lnTo>
                <a:lnTo>
                  <a:pt x="596522" y="64285"/>
                </a:lnTo>
                <a:lnTo>
                  <a:pt x="569326" y="62174"/>
                </a:lnTo>
                <a:lnTo>
                  <a:pt x="537131" y="59383"/>
                </a:lnTo>
                <a:lnTo>
                  <a:pt x="518544" y="58639"/>
                </a:lnTo>
                <a:lnTo>
                  <a:pt x="499009" y="58143"/>
                </a:lnTo>
                <a:lnTo>
                  <a:pt x="478048" y="57018"/>
                </a:lnTo>
                <a:lnTo>
                  <a:pt x="456136" y="55475"/>
                </a:lnTo>
                <a:lnTo>
                  <a:pt x="433592" y="53652"/>
                </a:lnTo>
                <a:lnTo>
                  <a:pt x="411418" y="52437"/>
                </a:lnTo>
                <a:lnTo>
                  <a:pt x="389492" y="51627"/>
                </a:lnTo>
                <a:lnTo>
                  <a:pt x="367730" y="51087"/>
                </a:lnTo>
                <a:lnTo>
                  <a:pt x="346080" y="50727"/>
                </a:lnTo>
                <a:lnTo>
                  <a:pt x="324502" y="50487"/>
                </a:lnTo>
                <a:lnTo>
                  <a:pt x="302972" y="50327"/>
                </a:lnTo>
                <a:lnTo>
                  <a:pt x="283063" y="49426"/>
                </a:lnTo>
                <a:lnTo>
                  <a:pt x="264234" y="48032"/>
                </a:lnTo>
                <a:lnTo>
                  <a:pt x="229291" y="45160"/>
                </a:lnTo>
                <a:lnTo>
                  <a:pt x="197885" y="43884"/>
                </a:lnTo>
                <a:lnTo>
                  <a:pt x="172285" y="43317"/>
                </a:lnTo>
                <a:lnTo>
                  <a:pt x="137902" y="42903"/>
                </a:lnTo>
                <a:lnTo>
                  <a:pt x="138091" y="42889"/>
                </a:lnTo>
                <a:lnTo>
                  <a:pt x="145943" y="39078"/>
                </a:lnTo>
                <a:lnTo>
                  <a:pt x="169700" y="36714"/>
                </a:lnTo>
                <a:lnTo>
                  <a:pt x="197065" y="36161"/>
                </a:lnTo>
                <a:lnTo>
                  <a:pt x="231187" y="35122"/>
                </a:lnTo>
                <a:lnTo>
                  <a:pt x="250288" y="33733"/>
                </a:lnTo>
                <a:lnTo>
                  <a:pt x="270166" y="32014"/>
                </a:lnTo>
                <a:lnTo>
                  <a:pt x="290561" y="30868"/>
                </a:lnTo>
                <a:lnTo>
                  <a:pt x="311302" y="30104"/>
                </a:lnTo>
                <a:lnTo>
                  <a:pt x="332273" y="29594"/>
                </a:lnTo>
                <a:lnTo>
                  <a:pt x="354191" y="28461"/>
                </a:lnTo>
                <a:lnTo>
                  <a:pt x="376740" y="26911"/>
                </a:lnTo>
                <a:lnTo>
                  <a:pt x="399710" y="25085"/>
                </a:lnTo>
                <a:lnTo>
                  <a:pt x="422168" y="23867"/>
                </a:lnTo>
                <a:lnTo>
                  <a:pt x="444284" y="23055"/>
                </a:lnTo>
                <a:lnTo>
                  <a:pt x="466171" y="22514"/>
                </a:lnTo>
                <a:lnTo>
                  <a:pt x="486318" y="22153"/>
                </a:lnTo>
                <a:lnTo>
                  <a:pt x="505307" y="21913"/>
                </a:lnTo>
                <a:lnTo>
                  <a:pt x="540427" y="21645"/>
                </a:lnTo>
                <a:lnTo>
                  <a:pt x="571911" y="21526"/>
                </a:lnTo>
                <a:lnTo>
                  <a:pt x="605035" y="21460"/>
                </a:lnTo>
                <a:lnTo>
                  <a:pt x="618554" y="21440"/>
                </a:lnTo>
                <a:lnTo>
                  <a:pt x="586332" y="21432"/>
                </a:lnTo>
                <a:lnTo>
                  <a:pt x="560828" y="21432"/>
                </a:lnTo>
                <a:lnTo>
                  <a:pt x="530179" y="21432"/>
                </a:lnTo>
                <a:lnTo>
                  <a:pt x="495391" y="21432"/>
                </a:lnTo>
                <a:lnTo>
                  <a:pt x="475636" y="20638"/>
                </a:lnTo>
                <a:lnTo>
                  <a:pt x="454529" y="19315"/>
                </a:lnTo>
                <a:lnTo>
                  <a:pt x="432520" y="17639"/>
                </a:lnTo>
                <a:lnTo>
                  <a:pt x="411497" y="16522"/>
                </a:lnTo>
                <a:lnTo>
                  <a:pt x="391132" y="15777"/>
                </a:lnTo>
                <a:lnTo>
                  <a:pt x="371205" y="15281"/>
                </a:lnTo>
                <a:lnTo>
                  <a:pt x="351571" y="14950"/>
                </a:lnTo>
                <a:lnTo>
                  <a:pt x="332132" y="14729"/>
                </a:lnTo>
                <a:lnTo>
                  <a:pt x="312821" y="14582"/>
                </a:lnTo>
                <a:lnTo>
                  <a:pt x="278666" y="14419"/>
                </a:lnTo>
                <a:lnTo>
                  <a:pt x="244436" y="14346"/>
                </a:lnTo>
                <a:lnTo>
                  <a:pt x="224196" y="14327"/>
                </a:lnTo>
                <a:lnTo>
                  <a:pt x="202764" y="14314"/>
                </a:lnTo>
                <a:lnTo>
                  <a:pt x="170486" y="14299"/>
                </a:lnTo>
                <a:lnTo>
                  <a:pt x="142854" y="14290"/>
                </a:lnTo>
                <a:lnTo>
                  <a:pt x="165324" y="15082"/>
                </a:lnTo>
                <a:lnTo>
                  <a:pt x="193797" y="18080"/>
                </a:lnTo>
                <a:lnTo>
                  <a:pt x="212661" y="19197"/>
                </a:lnTo>
                <a:lnTo>
                  <a:pt x="233969" y="19942"/>
                </a:lnTo>
                <a:lnTo>
                  <a:pt x="256904" y="20439"/>
                </a:lnTo>
                <a:lnTo>
                  <a:pt x="282514" y="21563"/>
                </a:lnTo>
                <a:lnTo>
                  <a:pt x="309906" y="23107"/>
                </a:lnTo>
                <a:lnTo>
                  <a:pt x="338485" y="24930"/>
                </a:lnTo>
                <a:lnTo>
                  <a:pt x="367858" y="26145"/>
                </a:lnTo>
                <a:lnTo>
                  <a:pt x="397758" y="26955"/>
                </a:lnTo>
                <a:lnTo>
                  <a:pt x="428010" y="27495"/>
                </a:lnTo>
                <a:lnTo>
                  <a:pt x="458497" y="28649"/>
                </a:lnTo>
                <a:lnTo>
                  <a:pt x="489141" y="30212"/>
                </a:lnTo>
                <a:lnTo>
                  <a:pt x="519888" y="32048"/>
                </a:lnTo>
                <a:lnTo>
                  <a:pt x="549118" y="34065"/>
                </a:lnTo>
                <a:lnTo>
                  <a:pt x="577335" y="36204"/>
                </a:lnTo>
                <a:lnTo>
                  <a:pt x="604878" y="38423"/>
                </a:lnTo>
                <a:lnTo>
                  <a:pt x="629590" y="39903"/>
                </a:lnTo>
                <a:lnTo>
                  <a:pt x="652415" y="40890"/>
                </a:lnTo>
                <a:lnTo>
                  <a:pt x="673981" y="41547"/>
                </a:lnTo>
                <a:lnTo>
                  <a:pt x="708527" y="44395"/>
                </a:lnTo>
                <a:lnTo>
                  <a:pt x="741822" y="48344"/>
                </a:lnTo>
                <a:lnTo>
                  <a:pt x="749527" y="49268"/>
                </a:lnTo>
                <a:lnTo>
                  <a:pt x="745014" y="49678"/>
                </a:lnTo>
                <a:lnTo>
                  <a:pt x="713916" y="46117"/>
                </a:lnTo>
                <a:lnTo>
                  <a:pt x="680768" y="44309"/>
                </a:lnTo>
                <a:lnTo>
                  <a:pt x="661927" y="43827"/>
                </a:lnTo>
                <a:lnTo>
                  <a:pt x="639841" y="42712"/>
                </a:lnTo>
                <a:lnTo>
                  <a:pt x="615593" y="41175"/>
                </a:lnTo>
                <a:lnTo>
                  <a:pt x="589902" y="39356"/>
                </a:lnTo>
                <a:lnTo>
                  <a:pt x="562456" y="37350"/>
                </a:lnTo>
                <a:lnTo>
                  <a:pt x="533840" y="35219"/>
                </a:lnTo>
                <a:lnTo>
                  <a:pt x="504444" y="33004"/>
                </a:lnTo>
                <a:lnTo>
                  <a:pt x="475321" y="31528"/>
                </a:lnTo>
                <a:lnTo>
                  <a:pt x="446381" y="30544"/>
                </a:lnTo>
                <a:lnTo>
                  <a:pt x="417564" y="29888"/>
                </a:lnTo>
                <a:lnTo>
                  <a:pt x="390414" y="28656"/>
                </a:lnTo>
                <a:lnTo>
                  <a:pt x="364376" y="27042"/>
                </a:lnTo>
                <a:lnTo>
                  <a:pt x="339081" y="25172"/>
                </a:lnTo>
                <a:lnTo>
                  <a:pt x="315867" y="23925"/>
                </a:lnTo>
                <a:lnTo>
                  <a:pt x="294041" y="23094"/>
                </a:lnTo>
                <a:lnTo>
                  <a:pt x="273140" y="22540"/>
                </a:lnTo>
                <a:lnTo>
                  <a:pt x="243568" y="21924"/>
                </a:lnTo>
                <a:lnTo>
                  <a:pt x="213531" y="21577"/>
                </a:lnTo>
                <a:lnTo>
                  <a:pt x="191666" y="19358"/>
                </a:lnTo>
                <a:lnTo>
                  <a:pt x="182751" y="16541"/>
                </a:lnTo>
                <a:lnTo>
                  <a:pt x="181485" y="15790"/>
                </a:lnTo>
                <a:lnTo>
                  <a:pt x="181434" y="15289"/>
                </a:lnTo>
                <a:lnTo>
                  <a:pt x="213044" y="19395"/>
                </a:lnTo>
                <a:lnTo>
                  <a:pt x="246227" y="20526"/>
                </a:lnTo>
                <a:lnTo>
                  <a:pt x="266664" y="20828"/>
                </a:lnTo>
                <a:lnTo>
                  <a:pt x="289021" y="21029"/>
                </a:lnTo>
                <a:lnTo>
                  <a:pt x="312656" y="21163"/>
                </a:lnTo>
                <a:lnTo>
                  <a:pt x="338732" y="22046"/>
                </a:lnTo>
                <a:lnTo>
                  <a:pt x="366434" y="23429"/>
                </a:lnTo>
                <a:lnTo>
                  <a:pt x="395221" y="25144"/>
                </a:lnTo>
                <a:lnTo>
                  <a:pt x="424731" y="27082"/>
                </a:lnTo>
                <a:lnTo>
                  <a:pt x="454724" y="29167"/>
                </a:lnTo>
                <a:lnTo>
                  <a:pt x="485037" y="31351"/>
                </a:lnTo>
                <a:lnTo>
                  <a:pt x="514772" y="33601"/>
                </a:lnTo>
                <a:lnTo>
                  <a:pt x="544119" y="35894"/>
                </a:lnTo>
                <a:lnTo>
                  <a:pt x="573209" y="38217"/>
                </a:lnTo>
                <a:lnTo>
                  <a:pt x="601334" y="40559"/>
                </a:lnTo>
                <a:lnTo>
                  <a:pt x="628814" y="42915"/>
                </a:lnTo>
                <a:lnTo>
                  <a:pt x="655867" y="45278"/>
                </a:lnTo>
                <a:lnTo>
                  <a:pt x="680251" y="47648"/>
                </a:lnTo>
                <a:lnTo>
                  <a:pt x="702858" y="50022"/>
                </a:lnTo>
                <a:lnTo>
                  <a:pt x="724279" y="52398"/>
                </a:lnTo>
                <a:lnTo>
                  <a:pt x="743322" y="53982"/>
                </a:lnTo>
                <a:lnTo>
                  <a:pt x="777181" y="55742"/>
                </a:lnTo>
                <a:lnTo>
                  <a:pt x="807848" y="52941"/>
                </a:lnTo>
                <a:lnTo>
                  <a:pt x="813322" y="50375"/>
                </a:lnTo>
                <a:lnTo>
                  <a:pt x="816972" y="47077"/>
                </a:lnTo>
                <a:lnTo>
                  <a:pt x="819405" y="43291"/>
                </a:lnTo>
                <a:lnTo>
                  <a:pt x="817852" y="36798"/>
                </a:lnTo>
                <a:lnTo>
                  <a:pt x="795696" y="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901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Music (class)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2209800"/>
            <a:ext cx="4724400" cy="4170006"/>
          </a:xfrm>
        </p:spPr>
      </p:pic>
      <p:grpSp>
        <p:nvGrpSpPr>
          <p:cNvPr id="30" name="SMARTInkShape-Group225"/>
          <p:cNvGrpSpPr/>
          <p:nvPr/>
        </p:nvGrpSpPr>
        <p:grpSpPr>
          <a:xfrm>
            <a:off x="765795" y="1114425"/>
            <a:ext cx="591519" cy="1053530"/>
            <a:chOff x="765795" y="1114425"/>
            <a:chExt cx="591519" cy="1053530"/>
          </a:xfrm>
        </p:grpSpPr>
        <p:sp>
          <p:nvSpPr>
            <p:cNvPr id="28" name="SMARTInkShape-751"/>
            <p:cNvSpPr/>
            <p:nvPr/>
          </p:nvSpPr>
          <p:spPr>
            <a:xfrm>
              <a:off x="765795" y="1114425"/>
              <a:ext cx="91456" cy="1053530"/>
            </a:xfrm>
            <a:custGeom>
              <a:avLst/>
              <a:gdLst/>
              <a:ahLst/>
              <a:cxnLst/>
              <a:rect l="0" t="0" r="0" b="0"/>
              <a:pathLst>
                <a:path w="91456" h="1053530">
                  <a:moveTo>
                    <a:pt x="91455" y="0"/>
                  </a:moveTo>
                  <a:lnTo>
                    <a:pt x="85752" y="25988"/>
                  </a:lnTo>
                  <a:lnTo>
                    <a:pt x="81512" y="54942"/>
                  </a:lnTo>
                  <a:lnTo>
                    <a:pt x="79270" y="74728"/>
                  </a:lnTo>
                  <a:lnTo>
                    <a:pt x="76982" y="97444"/>
                  </a:lnTo>
                  <a:lnTo>
                    <a:pt x="74662" y="122112"/>
                  </a:lnTo>
                  <a:lnTo>
                    <a:pt x="72322" y="150464"/>
                  </a:lnTo>
                  <a:lnTo>
                    <a:pt x="69969" y="181272"/>
                  </a:lnTo>
                  <a:lnTo>
                    <a:pt x="67606" y="213717"/>
                  </a:lnTo>
                  <a:lnTo>
                    <a:pt x="65237" y="248047"/>
                  </a:lnTo>
                  <a:lnTo>
                    <a:pt x="62864" y="283633"/>
                  </a:lnTo>
                  <a:lnTo>
                    <a:pt x="60488" y="320058"/>
                  </a:lnTo>
                  <a:lnTo>
                    <a:pt x="58110" y="357040"/>
                  </a:lnTo>
                  <a:lnTo>
                    <a:pt x="55731" y="394396"/>
                  </a:lnTo>
                  <a:lnTo>
                    <a:pt x="53352" y="431999"/>
                  </a:lnTo>
                  <a:lnTo>
                    <a:pt x="50178" y="469768"/>
                  </a:lnTo>
                  <a:lnTo>
                    <a:pt x="46474" y="507648"/>
                  </a:lnTo>
                  <a:lnTo>
                    <a:pt x="42418" y="545600"/>
                  </a:lnTo>
                  <a:lnTo>
                    <a:pt x="38920" y="582015"/>
                  </a:lnTo>
                  <a:lnTo>
                    <a:pt x="35794" y="617404"/>
                  </a:lnTo>
                  <a:lnTo>
                    <a:pt x="32917" y="652109"/>
                  </a:lnTo>
                  <a:lnTo>
                    <a:pt x="30204" y="685564"/>
                  </a:lnTo>
                  <a:lnTo>
                    <a:pt x="27602" y="718186"/>
                  </a:lnTo>
                  <a:lnTo>
                    <a:pt x="25074" y="750253"/>
                  </a:lnTo>
                  <a:lnTo>
                    <a:pt x="22595" y="780363"/>
                  </a:lnTo>
                  <a:lnTo>
                    <a:pt x="20148" y="809167"/>
                  </a:lnTo>
                  <a:lnTo>
                    <a:pt x="17723" y="837101"/>
                  </a:lnTo>
                  <a:lnTo>
                    <a:pt x="15313" y="862867"/>
                  </a:lnTo>
                  <a:lnTo>
                    <a:pt x="12913" y="887188"/>
                  </a:lnTo>
                  <a:lnTo>
                    <a:pt x="10518" y="910546"/>
                  </a:lnTo>
                  <a:lnTo>
                    <a:pt x="8128" y="931675"/>
                  </a:lnTo>
                  <a:lnTo>
                    <a:pt x="5741" y="951317"/>
                  </a:lnTo>
                  <a:lnTo>
                    <a:pt x="1766" y="986370"/>
                  </a:lnTo>
                  <a:lnTo>
                    <a:pt x="0" y="1015178"/>
                  </a:lnTo>
                  <a:lnTo>
                    <a:pt x="2797" y="1042332"/>
                  </a:lnTo>
                  <a:lnTo>
                    <a:pt x="6543" y="1050634"/>
                  </a:lnTo>
                  <a:lnTo>
                    <a:pt x="8653" y="1052848"/>
                  </a:lnTo>
                  <a:lnTo>
                    <a:pt x="12441" y="1053529"/>
                  </a:lnTo>
                  <a:lnTo>
                    <a:pt x="23000" y="1052171"/>
                  </a:lnTo>
                  <a:lnTo>
                    <a:pt x="55736" y="103584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752"/>
            <p:cNvSpPr/>
            <p:nvPr/>
          </p:nvSpPr>
          <p:spPr>
            <a:xfrm>
              <a:off x="935957" y="1497508"/>
              <a:ext cx="421357" cy="494695"/>
            </a:xfrm>
            <a:custGeom>
              <a:avLst/>
              <a:gdLst/>
              <a:ahLst/>
              <a:cxnLst/>
              <a:rect l="0" t="0" r="0" b="0"/>
              <a:pathLst>
                <a:path w="421357" h="494695">
                  <a:moveTo>
                    <a:pt x="349918" y="159842"/>
                  </a:moveTo>
                  <a:lnTo>
                    <a:pt x="349918" y="126220"/>
                  </a:lnTo>
                  <a:lnTo>
                    <a:pt x="346126" y="95729"/>
                  </a:lnTo>
                  <a:lnTo>
                    <a:pt x="339975" y="61559"/>
                  </a:lnTo>
                  <a:lnTo>
                    <a:pt x="325082" y="25863"/>
                  </a:lnTo>
                  <a:lnTo>
                    <a:pt x="316126" y="10602"/>
                  </a:lnTo>
                  <a:lnTo>
                    <a:pt x="310721" y="5580"/>
                  </a:lnTo>
                  <a:lnTo>
                    <a:pt x="298366" y="0"/>
                  </a:lnTo>
                  <a:lnTo>
                    <a:pt x="274230" y="651"/>
                  </a:lnTo>
                  <a:lnTo>
                    <a:pt x="243178" y="9663"/>
                  </a:lnTo>
                  <a:lnTo>
                    <a:pt x="218341" y="24304"/>
                  </a:lnTo>
                  <a:lnTo>
                    <a:pt x="192220" y="44041"/>
                  </a:lnTo>
                  <a:lnTo>
                    <a:pt x="167382" y="66041"/>
                  </a:lnTo>
                  <a:lnTo>
                    <a:pt x="140997" y="93282"/>
                  </a:lnTo>
                  <a:lnTo>
                    <a:pt x="113396" y="123910"/>
                  </a:lnTo>
                  <a:lnTo>
                    <a:pt x="85253" y="156043"/>
                  </a:lnTo>
                  <a:lnTo>
                    <a:pt x="61104" y="190962"/>
                  </a:lnTo>
                  <a:lnTo>
                    <a:pt x="50219" y="209164"/>
                  </a:lnTo>
                  <a:lnTo>
                    <a:pt x="31775" y="244204"/>
                  </a:lnTo>
                  <a:lnTo>
                    <a:pt x="16433" y="278299"/>
                  </a:lnTo>
                  <a:lnTo>
                    <a:pt x="4323" y="311973"/>
                  </a:lnTo>
                  <a:lnTo>
                    <a:pt x="0" y="345460"/>
                  </a:lnTo>
                  <a:lnTo>
                    <a:pt x="1517" y="378070"/>
                  </a:lnTo>
                  <a:lnTo>
                    <a:pt x="7484" y="408439"/>
                  </a:lnTo>
                  <a:lnTo>
                    <a:pt x="17544" y="435694"/>
                  </a:lnTo>
                  <a:lnTo>
                    <a:pt x="30746" y="459449"/>
                  </a:lnTo>
                  <a:lnTo>
                    <a:pt x="47197" y="477944"/>
                  </a:lnTo>
                  <a:lnTo>
                    <a:pt x="69325" y="489869"/>
                  </a:lnTo>
                  <a:lnTo>
                    <a:pt x="81894" y="494160"/>
                  </a:lnTo>
                  <a:lnTo>
                    <a:pt x="106442" y="494694"/>
                  </a:lnTo>
                  <a:lnTo>
                    <a:pt x="118544" y="492614"/>
                  </a:lnTo>
                  <a:lnTo>
                    <a:pt x="144692" y="479720"/>
                  </a:lnTo>
                  <a:lnTo>
                    <a:pt x="172187" y="459172"/>
                  </a:lnTo>
                  <a:lnTo>
                    <a:pt x="200283" y="431519"/>
                  </a:lnTo>
                  <a:lnTo>
                    <a:pt x="228645" y="396475"/>
                  </a:lnTo>
                  <a:lnTo>
                    <a:pt x="242875" y="377129"/>
                  </a:lnTo>
                  <a:lnTo>
                    <a:pt x="254744" y="356294"/>
                  </a:lnTo>
                  <a:lnTo>
                    <a:pt x="265037" y="334466"/>
                  </a:lnTo>
                  <a:lnTo>
                    <a:pt x="274281" y="311977"/>
                  </a:lnTo>
                  <a:lnTo>
                    <a:pt x="282825" y="290634"/>
                  </a:lnTo>
                  <a:lnTo>
                    <a:pt x="290901" y="270055"/>
                  </a:lnTo>
                  <a:lnTo>
                    <a:pt x="298667" y="249986"/>
                  </a:lnTo>
                  <a:lnTo>
                    <a:pt x="305432" y="231051"/>
                  </a:lnTo>
                  <a:lnTo>
                    <a:pt x="311529" y="212871"/>
                  </a:lnTo>
                  <a:lnTo>
                    <a:pt x="320950" y="180235"/>
                  </a:lnTo>
                  <a:lnTo>
                    <a:pt x="326254" y="145600"/>
                  </a:lnTo>
                  <a:lnTo>
                    <a:pt x="327031" y="126959"/>
                  </a:lnTo>
                  <a:lnTo>
                    <a:pt x="325929" y="125220"/>
                  </a:lnTo>
                  <a:lnTo>
                    <a:pt x="324400" y="124854"/>
                  </a:lnTo>
                  <a:lnTo>
                    <a:pt x="320585" y="130798"/>
                  </a:lnTo>
                  <a:lnTo>
                    <a:pt x="307876" y="165394"/>
                  </a:lnTo>
                  <a:lnTo>
                    <a:pt x="301335" y="193001"/>
                  </a:lnTo>
                  <a:lnTo>
                    <a:pt x="295782" y="223792"/>
                  </a:lnTo>
                  <a:lnTo>
                    <a:pt x="290668" y="255997"/>
                  </a:lnTo>
                  <a:lnTo>
                    <a:pt x="287866" y="290949"/>
                  </a:lnTo>
                  <a:lnTo>
                    <a:pt x="287119" y="309159"/>
                  </a:lnTo>
                  <a:lnTo>
                    <a:pt x="290522" y="344209"/>
                  </a:lnTo>
                  <a:lnTo>
                    <a:pt x="297326" y="377514"/>
                  </a:lnTo>
                  <a:lnTo>
                    <a:pt x="305642" y="408191"/>
                  </a:lnTo>
                  <a:lnTo>
                    <a:pt x="318863" y="431351"/>
                  </a:lnTo>
                  <a:lnTo>
                    <a:pt x="336116" y="448788"/>
                  </a:lnTo>
                  <a:lnTo>
                    <a:pt x="357013" y="461829"/>
                  </a:lnTo>
                  <a:lnTo>
                    <a:pt x="381646" y="466567"/>
                  </a:lnTo>
                  <a:lnTo>
                    <a:pt x="421356" y="46702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" name="SMARTInkShape-Group226"/>
          <p:cNvGrpSpPr/>
          <p:nvPr/>
        </p:nvGrpSpPr>
        <p:grpSpPr>
          <a:xfrm>
            <a:off x="1836304" y="1193006"/>
            <a:ext cx="2171341" cy="823310"/>
            <a:chOff x="1836304" y="1193006"/>
            <a:chExt cx="2171341" cy="823310"/>
          </a:xfrm>
        </p:grpSpPr>
        <p:sp>
          <p:nvSpPr>
            <p:cNvPr id="31" name="SMARTInkShape-753"/>
            <p:cNvSpPr/>
            <p:nvPr/>
          </p:nvSpPr>
          <p:spPr>
            <a:xfrm>
              <a:off x="1836304" y="1464469"/>
              <a:ext cx="485416" cy="551847"/>
            </a:xfrm>
            <a:custGeom>
              <a:avLst/>
              <a:gdLst/>
              <a:ahLst/>
              <a:cxnLst/>
              <a:rect l="0" t="0" r="0" b="0"/>
              <a:pathLst>
                <a:path w="485416" h="551847">
                  <a:moveTo>
                    <a:pt x="113940" y="0"/>
                  </a:moveTo>
                  <a:lnTo>
                    <a:pt x="117732" y="0"/>
                  </a:lnTo>
                  <a:lnTo>
                    <a:pt x="118849" y="794"/>
                  </a:lnTo>
                  <a:lnTo>
                    <a:pt x="119594" y="2116"/>
                  </a:lnTo>
                  <a:lnTo>
                    <a:pt x="120091" y="3792"/>
                  </a:lnTo>
                  <a:lnTo>
                    <a:pt x="114846" y="34320"/>
                  </a:lnTo>
                  <a:lnTo>
                    <a:pt x="110416" y="68112"/>
                  </a:lnTo>
                  <a:lnTo>
                    <a:pt x="104172" y="98799"/>
                  </a:lnTo>
                  <a:lnTo>
                    <a:pt x="100284" y="115872"/>
                  </a:lnTo>
                  <a:lnTo>
                    <a:pt x="96105" y="135192"/>
                  </a:lnTo>
                  <a:lnTo>
                    <a:pt x="91731" y="156009"/>
                  </a:lnTo>
                  <a:lnTo>
                    <a:pt x="87228" y="177825"/>
                  </a:lnTo>
                  <a:lnTo>
                    <a:pt x="81844" y="199512"/>
                  </a:lnTo>
                  <a:lnTo>
                    <a:pt x="75874" y="221114"/>
                  </a:lnTo>
                  <a:lnTo>
                    <a:pt x="69513" y="242660"/>
                  </a:lnTo>
                  <a:lnTo>
                    <a:pt x="63684" y="264961"/>
                  </a:lnTo>
                  <a:lnTo>
                    <a:pt x="58211" y="287765"/>
                  </a:lnTo>
                  <a:lnTo>
                    <a:pt x="52975" y="310906"/>
                  </a:lnTo>
                  <a:lnTo>
                    <a:pt x="47896" y="332683"/>
                  </a:lnTo>
                  <a:lnTo>
                    <a:pt x="42923" y="353551"/>
                  </a:lnTo>
                  <a:lnTo>
                    <a:pt x="38021" y="373813"/>
                  </a:lnTo>
                  <a:lnTo>
                    <a:pt x="33958" y="392877"/>
                  </a:lnTo>
                  <a:lnTo>
                    <a:pt x="30456" y="411143"/>
                  </a:lnTo>
                  <a:lnTo>
                    <a:pt x="23655" y="445462"/>
                  </a:lnTo>
                  <a:lnTo>
                    <a:pt x="15340" y="476589"/>
                  </a:lnTo>
                  <a:lnTo>
                    <a:pt x="10587" y="502065"/>
                  </a:lnTo>
                  <a:lnTo>
                    <a:pt x="3742" y="536706"/>
                  </a:lnTo>
                  <a:lnTo>
                    <a:pt x="450" y="551545"/>
                  </a:lnTo>
                  <a:lnTo>
                    <a:pt x="180" y="551846"/>
                  </a:lnTo>
                  <a:lnTo>
                    <a:pt x="0" y="551254"/>
                  </a:lnTo>
                  <a:lnTo>
                    <a:pt x="9614" y="518909"/>
                  </a:lnTo>
                  <a:lnTo>
                    <a:pt x="16244" y="493622"/>
                  </a:lnTo>
                  <a:lnTo>
                    <a:pt x="25276" y="461481"/>
                  </a:lnTo>
                  <a:lnTo>
                    <a:pt x="31018" y="441798"/>
                  </a:lnTo>
                  <a:lnTo>
                    <a:pt x="37227" y="420738"/>
                  </a:lnTo>
                  <a:lnTo>
                    <a:pt x="43748" y="397967"/>
                  </a:lnTo>
                  <a:lnTo>
                    <a:pt x="50477" y="374055"/>
                  </a:lnTo>
                  <a:lnTo>
                    <a:pt x="57344" y="349382"/>
                  </a:lnTo>
                  <a:lnTo>
                    <a:pt x="64303" y="324203"/>
                  </a:lnTo>
                  <a:lnTo>
                    <a:pt x="71323" y="298685"/>
                  </a:lnTo>
                  <a:lnTo>
                    <a:pt x="78385" y="272942"/>
                  </a:lnTo>
                  <a:lnTo>
                    <a:pt x="86268" y="249430"/>
                  </a:lnTo>
                  <a:lnTo>
                    <a:pt x="94698" y="227405"/>
                  </a:lnTo>
                  <a:lnTo>
                    <a:pt x="103493" y="206372"/>
                  </a:lnTo>
                  <a:lnTo>
                    <a:pt x="111738" y="186794"/>
                  </a:lnTo>
                  <a:lnTo>
                    <a:pt x="119616" y="168185"/>
                  </a:lnTo>
                  <a:lnTo>
                    <a:pt x="135512" y="135868"/>
                  </a:lnTo>
                  <a:lnTo>
                    <a:pt x="162312" y="105080"/>
                  </a:lnTo>
                  <a:lnTo>
                    <a:pt x="180947" y="91417"/>
                  </a:lnTo>
                  <a:lnTo>
                    <a:pt x="197696" y="86402"/>
                  </a:lnTo>
                  <a:lnTo>
                    <a:pt x="205496" y="86176"/>
                  </a:lnTo>
                  <a:lnTo>
                    <a:pt x="220513" y="92276"/>
                  </a:lnTo>
                  <a:lnTo>
                    <a:pt x="227851" y="97236"/>
                  </a:lnTo>
                  <a:lnTo>
                    <a:pt x="245763" y="123178"/>
                  </a:lnTo>
                  <a:lnTo>
                    <a:pt x="256136" y="148938"/>
                  </a:lnTo>
                  <a:lnTo>
                    <a:pt x="264451" y="179701"/>
                  </a:lnTo>
                  <a:lnTo>
                    <a:pt x="268146" y="214540"/>
                  </a:lnTo>
                  <a:lnTo>
                    <a:pt x="269131" y="233514"/>
                  </a:lnTo>
                  <a:lnTo>
                    <a:pt x="269788" y="253307"/>
                  </a:lnTo>
                  <a:lnTo>
                    <a:pt x="270226" y="273646"/>
                  </a:lnTo>
                  <a:lnTo>
                    <a:pt x="268931" y="293556"/>
                  </a:lnTo>
                  <a:lnTo>
                    <a:pt x="266480" y="313179"/>
                  </a:lnTo>
                  <a:lnTo>
                    <a:pt x="263258" y="332611"/>
                  </a:lnTo>
                  <a:lnTo>
                    <a:pt x="259523" y="351122"/>
                  </a:lnTo>
                  <a:lnTo>
                    <a:pt x="251139" y="386506"/>
                  </a:lnTo>
                  <a:lnTo>
                    <a:pt x="244238" y="416520"/>
                  </a:lnTo>
                  <a:lnTo>
                    <a:pt x="237731" y="442295"/>
                  </a:lnTo>
                  <a:lnTo>
                    <a:pt x="225937" y="473862"/>
                  </a:lnTo>
                  <a:lnTo>
                    <a:pt x="215687" y="506137"/>
                  </a:lnTo>
                  <a:lnTo>
                    <a:pt x="215903" y="508081"/>
                  </a:lnTo>
                  <a:lnTo>
                    <a:pt x="216840" y="508583"/>
                  </a:lnTo>
                  <a:lnTo>
                    <a:pt x="218259" y="508124"/>
                  </a:lnTo>
                  <a:lnTo>
                    <a:pt x="224048" y="496101"/>
                  </a:lnTo>
                  <a:lnTo>
                    <a:pt x="234582" y="466080"/>
                  </a:lnTo>
                  <a:lnTo>
                    <a:pt x="243230" y="434159"/>
                  </a:lnTo>
                  <a:lnTo>
                    <a:pt x="247758" y="415646"/>
                  </a:lnTo>
                  <a:lnTo>
                    <a:pt x="253158" y="395366"/>
                  </a:lnTo>
                  <a:lnTo>
                    <a:pt x="259139" y="373908"/>
                  </a:lnTo>
                  <a:lnTo>
                    <a:pt x="265508" y="351666"/>
                  </a:lnTo>
                  <a:lnTo>
                    <a:pt x="272136" y="327313"/>
                  </a:lnTo>
                  <a:lnTo>
                    <a:pt x="278935" y="301552"/>
                  </a:lnTo>
                  <a:lnTo>
                    <a:pt x="285849" y="274853"/>
                  </a:lnTo>
                  <a:lnTo>
                    <a:pt x="293633" y="247529"/>
                  </a:lnTo>
                  <a:lnTo>
                    <a:pt x="301998" y="219788"/>
                  </a:lnTo>
                  <a:lnTo>
                    <a:pt x="310749" y="191769"/>
                  </a:lnTo>
                  <a:lnTo>
                    <a:pt x="318965" y="165946"/>
                  </a:lnTo>
                  <a:lnTo>
                    <a:pt x="326823" y="141587"/>
                  </a:lnTo>
                  <a:lnTo>
                    <a:pt x="334443" y="118204"/>
                  </a:lnTo>
                  <a:lnTo>
                    <a:pt x="341905" y="98646"/>
                  </a:lnTo>
                  <a:lnTo>
                    <a:pt x="356545" y="66332"/>
                  </a:lnTo>
                  <a:lnTo>
                    <a:pt x="374383" y="33412"/>
                  </a:lnTo>
                  <a:lnTo>
                    <a:pt x="380437" y="27037"/>
                  </a:lnTo>
                  <a:lnTo>
                    <a:pt x="393514" y="19954"/>
                  </a:lnTo>
                  <a:lnTo>
                    <a:pt x="399542" y="20446"/>
                  </a:lnTo>
                  <a:lnTo>
                    <a:pt x="410472" y="27343"/>
                  </a:lnTo>
                  <a:lnTo>
                    <a:pt x="425550" y="52199"/>
                  </a:lnTo>
                  <a:lnTo>
                    <a:pt x="433144" y="77704"/>
                  </a:lnTo>
                  <a:lnTo>
                    <a:pt x="439164" y="109941"/>
                  </a:lnTo>
                  <a:lnTo>
                    <a:pt x="441881" y="129650"/>
                  </a:lnTo>
                  <a:lnTo>
                    <a:pt x="444486" y="150727"/>
                  </a:lnTo>
                  <a:lnTo>
                    <a:pt x="446223" y="171922"/>
                  </a:lnTo>
                  <a:lnTo>
                    <a:pt x="447380" y="193196"/>
                  </a:lnTo>
                  <a:lnTo>
                    <a:pt x="448152" y="214522"/>
                  </a:lnTo>
                  <a:lnTo>
                    <a:pt x="447873" y="235883"/>
                  </a:lnTo>
                  <a:lnTo>
                    <a:pt x="446893" y="257268"/>
                  </a:lnTo>
                  <a:lnTo>
                    <a:pt x="445446" y="278668"/>
                  </a:lnTo>
                  <a:lnTo>
                    <a:pt x="443688" y="300079"/>
                  </a:lnTo>
                  <a:lnTo>
                    <a:pt x="441722" y="321496"/>
                  </a:lnTo>
                  <a:lnTo>
                    <a:pt x="439617" y="342918"/>
                  </a:lnTo>
                  <a:lnTo>
                    <a:pt x="437421" y="362756"/>
                  </a:lnTo>
                  <a:lnTo>
                    <a:pt x="435162" y="381537"/>
                  </a:lnTo>
                  <a:lnTo>
                    <a:pt x="430537" y="416428"/>
                  </a:lnTo>
                  <a:lnTo>
                    <a:pt x="425835" y="447810"/>
                  </a:lnTo>
                  <a:lnTo>
                    <a:pt x="423216" y="473400"/>
                  </a:lnTo>
                  <a:lnTo>
                    <a:pt x="421742" y="503539"/>
                  </a:lnTo>
                  <a:lnTo>
                    <a:pt x="422191" y="518276"/>
                  </a:lnTo>
                  <a:lnTo>
                    <a:pt x="425036" y="527472"/>
                  </a:lnTo>
                  <a:lnTo>
                    <a:pt x="426906" y="529448"/>
                  </a:lnTo>
                  <a:lnTo>
                    <a:pt x="428946" y="529971"/>
                  </a:lnTo>
                  <a:lnTo>
                    <a:pt x="441717" y="525108"/>
                  </a:lnTo>
                  <a:lnTo>
                    <a:pt x="476921" y="494013"/>
                  </a:lnTo>
                  <a:lnTo>
                    <a:pt x="485415" y="48577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754"/>
            <p:cNvSpPr/>
            <p:nvPr/>
          </p:nvSpPr>
          <p:spPr>
            <a:xfrm>
              <a:off x="2493169" y="1193006"/>
              <a:ext cx="257176" cy="228601"/>
            </a:xfrm>
            <a:custGeom>
              <a:avLst/>
              <a:gdLst/>
              <a:ahLst/>
              <a:cxnLst/>
              <a:rect l="0" t="0" r="0" b="0"/>
              <a:pathLst>
                <a:path w="257176" h="228601">
                  <a:moveTo>
                    <a:pt x="0" y="228600"/>
                  </a:moveTo>
                  <a:lnTo>
                    <a:pt x="3792" y="228600"/>
                  </a:lnTo>
                  <a:lnTo>
                    <a:pt x="7771" y="226484"/>
                  </a:lnTo>
                  <a:lnTo>
                    <a:pt x="40784" y="202971"/>
                  </a:lnTo>
                  <a:lnTo>
                    <a:pt x="68793" y="183700"/>
                  </a:lnTo>
                  <a:lnTo>
                    <a:pt x="98347" y="157441"/>
                  </a:lnTo>
                  <a:lnTo>
                    <a:pt x="131886" y="124878"/>
                  </a:lnTo>
                  <a:lnTo>
                    <a:pt x="166166" y="90094"/>
                  </a:lnTo>
                  <a:lnTo>
                    <a:pt x="196783" y="55446"/>
                  </a:lnTo>
                  <a:lnTo>
                    <a:pt x="225170" y="26306"/>
                  </a:lnTo>
                  <a:lnTo>
                    <a:pt x="257175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Shape-755"/>
            <p:cNvSpPr/>
            <p:nvPr/>
          </p:nvSpPr>
          <p:spPr>
            <a:xfrm>
              <a:off x="2415325" y="1521619"/>
              <a:ext cx="363595" cy="407296"/>
            </a:xfrm>
            <a:custGeom>
              <a:avLst/>
              <a:gdLst/>
              <a:ahLst/>
              <a:cxnLst/>
              <a:rect l="0" t="0" r="0" b="0"/>
              <a:pathLst>
                <a:path w="363595" h="407296">
                  <a:moveTo>
                    <a:pt x="56413" y="0"/>
                  </a:moveTo>
                  <a:lnTo>
                    <a:pt x="56413" y="3792"/>
                  </a:lnTo>
                  <a:lnTo>
                    <a:pt x="55619" y="4909"/>
                  </a:lnTo>
                  <a:lnTo>
                    <a:pt x="54296" y="5654"/>
                  </a:lnTo>
                  <a:lnTo>
                    <a:pt x="52620" y="6151"/>
                  </a:lnTo>
                  <a:lnTo>
                    <a:pt x="51503" y="8069"/>
                  </a:lnTo>
                  <a:lnTo>
                    <a:pt x="43762" y="38746"/>
                  </a:lnTo>
                  <a:lnTo>
                    <a:pt x="36348" y="69777"/>
                  </a:lnTo>
                  <a:lnTo>
                    <a:pt x="28710" y="95305"/>
                  </a:lnTo>
                  <a:lnTo>
                    <a:pt x="22140" y="124643"/>
                  </a:lnTo>
                  <a:lnTo>
                    <a:pt x="15780" y="156203"/>
                  </a:lnTo>
                  <a:lnTo>
                    <a:pt x="7662" y="188750"/>
                  </a:lnTo>
                  <a:lnTo>
                    <a:pt x="2996" y="223854"/>
                  </a:lnTo>
                  <a:lnTo>
                    <a:pt x="922" y="259034"/>
                  </a:lnTo>
                  <a:lnTo>
                    <a:pt x="0" y="290545"/>
                  </a:lnTo>
                  <a:lnTo>
                    <a:pt x="1707" y="318308"/>
                  </a:lnTo>
                  <a:lnTo>
                    <a:pt x="5111" y="343083"/>
                  </a:lnTo>
                  <a:lnTo>
                    <a:pt x="12284" y="374087"/>
                  </a:lnTo>
                  <a:lnTo>
                    <a:pt x="19867" y="390892"/>
                  </a:lnTo>
                  <a:lnTo>
                    <a:pt x="30645" y="402065"/>
                  </a:lnTo>
                  <a:lnTo>
                    <a:pt x="36853" y="406156"/>
                  </a:lnTo>
                  <a:lnTo>
                    <a:pt x="43373" y="407295"/>
                  </a:lnTo>
                  <a:lnTo>
                    <a:pt x="56967" y="404328"/>
                  </a:lnTo>
                  <a:lnTo>
                    <a:pt x="81800" y="386148"/>
                  </a:lnTo>
                  <a:lnTo>
                    <a:pt x="99975" y="363180"/>
                  </a:lnTo>
                  <a:lnTo>
                    <a:pt x="118636" y="333657"/>
                  </a:lnTo>
                  <a:lnTo>
                    <a:pt x="137513" y="299369"/>
                  </a:lnTo>
                  <a:lnTo>
                    <a:pt x="146992" y="280542"/>
                  </a:lnTo>
                  <a:lnTo>
                    <a:pt x="156486" y="260846"/>
                  </a:lnTo>
                  <a:lnTo>
                    <a:pt x="165991" y="240573"/>
                  </a:lnTo>
                  <a:lnTo>
                    <a:pt x="174708" y="219913"/>
                  </a:lnTo>
                  <a:lnTo>
                    <a:pt x="182902" y="198996"/>
                  </a:lnTo>
                  <a:lnTo>
                    <a:pt x="190745" y="177908"/>
                  </a:lnTo>
                  <a:lnTo>
                    <a:pt x="197561" y="159086"/>
                  </a:lnTo>
                  <a:lnTo>
                    <a:pt x="209368" y="125474"/>
                  </a:lnTo>
                  <a:lnTo>
                    <a:pt x="219908" y="96776"/>
                  </a:lnTo>
                  <a:lnTo>
                    <a:pt x="230532" y="62541"/>
                  </a:lnTo>
                  <a:lnTo>
                    <a:pt x="235797" y="41549"/>
                  </a:lnTo>
                  <a:lnTo>
                    <a:pt x="238533" y="35929"/>
                  </a:lnTo>
                  <a:lnTo>
                    <a:pt x="237103" y="38722"/>
                  </a:lnTo>
                  <a:lnTo>
                    <a:pt x="233166" y="67746"/>
                  </a:lnTo>
                  <a:lnTo>
                    <a:pt x="225200" y="96008"/>
                  </a:lnTo>
                  <a:lnTo>
                    <a:pt x="217020" y="131634"/>
                  </a:lnTo>
                  <a:lnTo>
                    <a:pt x="215106" y="157723"/>
                  </a:lnTo>
                  <a:lnTo>
                    <a:pt x="214256" y="182547"/>
                  </a:lnTo>
                  <a:lnTo>
                    <a:pt x="213878" y="206809"/>
                  </a:lnTo>
                  <a:lnTo>
                    <a:pt x="215781" y="240664"/>
                  </a:lnTo>
                  <a:lnTo>
                    <a:pt x="223489" y="268687"/>
                  </a:lnTo>
                  <a:lnTo>
                    <a:pt x="232269" y="283723"/>
                  </a:lnTo>
                  <a:lnTo>
                    <a:pt x="244108" y="295697"/>
                  </a:lnTo>
                  <a:lnTo>
                    <a:pt x="257308" y="302077"/>
                  </a:lnTo>
                  <a:lnTo>
                    <a:pt x="285185" y="306173"/>
                  </a:lnTo>
                  <a:lnTo>
                    <a:pt x="310287" y="299297"/>
                  </a:lnTo>
                  <a:lnTo>
                    <a:pt x="343217" y="278195"/>
                  </a:lnTo>
                  <a:lnTo>
                    <a:pt x="363594" y="26431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Shape-756"/>
            <p:cNvSpPr/>
            <p:nvPr/>
          </p:nvSpPr>
          <p:spPr>
            <a:xfrm>
              <a:off x="2840417" y="1464789"/>
              <a:ext cx="224253" cy="380779"/>
            </a:xfrm>
            <a:custGeom>
              <a:avLst/>
              <a:gdLst/>
              <a:ahLst/>
              <a:cxnLst/>
              <a:rect l="0" t="0" r="0" b="0"/>
              <a:pathLst>
                <a:path w="224253" h="380779">
                  <a:moveTo>
                    <a:pt x="224252" y="13967"/>
                  </a:moveTo>
                  <a:lnTo>
                    <a:pt x="213610" y="3325"/>
                  </a:lnTo>
                  <a:lnTo>
                    <a:pt x="209468" y="1300"/>
                  </a:lnTo>
                  <a:lnTo>
                    <a:pt x="196549" y="0"/>
                  </a:lnTo>
                  <a:lnTo>
                    <a:pt x="165558" y="9651"/>
                  </a:lnTo>
                  <a:lnTo>
                    <a:pt x="132519" y="18818"/>
                  </a:lnTo>
                  <a:lnTo>
                    <a:pt x="97535" y="30389"/>
                  </a:lnTo>
                  <a:lnTo>
                    <a:pt x="63666" y="43934"/>
                  </a:lnTo>
                  <a:lnTo>
                    <a:pt x="32899" y="59956"/>
                  </a:lnTo>
                  <a:lnTo>
                    <a:pt x="16654" y="73719"/>
                  </a:lnTo>
                  <a:lnTo>
                    <a:pt x="9484" y="83122"/>
                  </a:lnTo>
                  <a:lnTo>
                    <a:pt x="7885" y="96826"/>
                  </a:lnTo>
                  <a:lnTo>
                    <a:pt x="8570" y="104925"/>
                  </a:lnTo>
                  <a:lnTo>
                    <a:pt x="15680" y="118157"/>
                  </a:lnTo>
                  <a:lnTo>
                    <a:pt x="20911" y="123909"/>
                  </a:lnTo>
                  <a:lnTo>
                    <a:pt x="43441" y="135795"/>
                  </a:lnTo>
                  <a:lnTo>
                    <a:pt x="70225" y="140552"/>
                  </a:lnTo>
                  <a:lnTo>
                    <a:pt x="98269" y="141961"/>
                  </a:lnTo>
                  <a:lnTo>
                    <a:pt x="126687" y="142379"/>
                  </a:lnTo>
                  <a:lnTo>
                    <a:pt x="160829" y="150303"/>
                  </a:lnTo>
                  <a:lnTo>
                    <a:pt x="173839" y="155523"/>
                  </a:lnTo>
                  <a:lnTo>
                    <a:pt x="184913" y="163135"/>
                  </a:lnTo>
                  <a:lnTo>
                    <a:pt x="190893" y="173927"/>
                  </a:lnTo>
                  <a:lnTo>
                    <a:pt x="194732" y="204049"/>
                  </a:lnTo>
                  <a:lnTo>
                    <a:pt x="187812" y="235035"/>
                  </a:lnTo>
                  <a:lnTo>
                    <a:pt x="175708" y="269351"/>
                  </a:lnTo>
                  <a:lnTo>
                    <a:pt x="158274" y="300862"/>
                  </a:lnTo>
                  <a:lnTo>
                    <a:pt x="134236" y="330307"/>
                  </a:lnTo>
                  <a:lnTo>
                    <a:pt x="107005" y="355348"/>
                  </a:lnTo>
                  <a:lnTo>
                    <a:pt x="78828" y="370264"/>
                  </a:lnTo>
                  <a:lnTo>
                    <a:pt x="54163" y="379710"/>
                  </a:lnTo>
                  <a:lnTo>
                    <a:pt x="39119" y="380778"/>
                  </a:lnTo>
                  <a:lnTo>
                    <a:pt x="31774" y="379951"/>
                  </a:lnTo>
                  <a:lnTo>
                    <a:pt x="21496" y="374800"/>
                  </a:lnTo>
                  <a:lnTo>
                    <a:pt x="11247" y="362974"/>
                  </a:lnTo>
                  <a:lnTo>
                    <a:pt x="672" y="340964"/>
                  </a:lnTo>
                  <a:lnTo>
                    <a:pt x="0" y="325457"/>
                  </a:lnTo>
                  <a:lnTo>
                    <a:pt x="2796" y="29971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Shape-757"/>
            <p:cNvSpPr/>
            <p:nvPr/>
          </p:nvSpPr>
          <p:spPr>
            <a:xfrm>
              <a:off x="3128992" y="1564481"/>
              <a:ext cx="28547" cy="244888"/>
            </a:xfrm>
            <a:custGeom>
              <a:avLst/>
              <a:gdLst/>
              <a:ahLst/>
              <a:cxnLst/>
              <a:rect l="0" t="0" r="0" b="0"/>
              <a:pathLst>
                <a:path w="28547" h="244888">
                  <a:moveTo>
                    <a:pt x="28546" y="0"/>
                  </a:moveTo>
                  <a:lnTo>
                    <a:pt x="28546" y="30528"/>
                  </a:lnTo>
                  <a:lnTo>
                    <a:pt x="22842" y="64033"/>
                  </a:lnTo>
                  <a:lnTo>
                    <a:pt x="16361" y="96584"/>
                  </a:lnTo>
                  <a:lnTo>
                    <a:pt x="10207" y="130570"/>
                  </a:lnTo>
                  <a:lnTo>
                    <a:pt x="7237" y="161895"/>
                  </a:lnTo>
                  <a:lnTo>
                    <a:pt x="2476" y="194372"/>
                  </a:lnTo>
                  <a:lnTo>
                    <a:pt x="465" y="225367"/>
                  </a:lnTo>
                  <a:lnTo>
                    <a:pt x="14" y="244887"/>
                  </a:lnTo>
                  <a:lnTo>
                    <a:pt x="0" y="244221"/>
                  </a:lnTo>
                  <a:lnTo>
                    <a:pt x="7114" y="22145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Shape-758"/>
            <p:cNvSpPr/>
            <p:nvPr/>
          </p:nvSpPr>
          <p:spPr>
            <a:xfrm>
              <a:off x="3178969" y="1400262"/>
              <a:ext cx="7145" cy="7058"/>
            </a:xfrm>
            <a:custGeom>
              <a:avLst/>
              <a:gdLst/>
              <a:ahLst/>
              <a:cxnLst/>
              <a:rect l="0" t="0" r="0" b="0"/>
              <a:pathLst>
                <a:path w="7145" h="7058">
                  <a:moveTo>
                    <a:pt x="7144" y="7057"/>
                  </a:moveTo>
                  <a:lnTo>
                    <a:pt x="7144" y="207"/>
                  </a:lnTo>
                  <a:lnTo>
                    <a:pt x="3351" y="0"/>
                  </a:lnTo>
                  <a:lnTo>
                    <a:pt x="2234" y="765"/>
                  </a:lnTo>
                  <a:lnTo>
                    <a:pt x="1489" y="2068"/>
                  </a:lnTo>
                  <a:lnTo>
                    <a:pt x="0" y="705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Shape-759"/>
            <p:cNvSpPr/>
            <p:nvPr/>
          </p:nvSpPr>
          <p:spPr>
            <a:xfrm>
              <a:off x="3374918" y="1514685"/>
              <a:ext cx="211246" cy="385459"/>
            </a:xfrm>
            <a:custGeom>
              <a:avLst/>
              <a:gdLst/>
              <a:ahLst/>
              <a:cxnLst/>
              <a:rect l="0" t="0" r="0" b="0"/>
              <a:pathLst>
                <a:path w="211246" h="385459">
                  <a:moveTo>
                    <a:pt x="175526" y="35509"/>
                  </a:moveTo>
                  <a:lnTo>
                    <a:pt x="175526" y="31716"/>
                  </a:lnTo>
                  <a:lnTo>
                    <a:pt x="173409" y="27738"/>
                  </a:lnTo>
                  <a:lnTo>
                    <a:pt x="170616" y="23324"/>
                  </a:lnTo>
                  <a:lnTo>
                    <a:pt x="162318" y="2183"/>
                  </a:lnTo>
                  <a:lnTo>
                    <a:pt x="161165" y="1386"/>
                  </a:lnTo>
                  <a:lnTo>
                    <a:pt x="157766" y="499"/>
                  </a:lnTo>
                  <a:lnTo>
                    <a:pt x="147598" y="0"/>
                  </a:lnTo>
                  <a:lnTo>
                    <a:pt x="139036" y="4117"/>
                  </a:lnTo>
                  <a:lnTo>
                    <a:pt x="109048" y="25207"/>
                  </a:lnTo>
                  <a:lnTo>
                    <a:pt x="73638" y="55730"/>
                  </a:lnTo>
                  <a:lnTo>
                    <a:pt x="53513" y="80480"/>
                  </a:lnTo>
                  <a:lnTo>
                    <a:pt x="35573" y="110000"/>
                  </a:lnTo>
                  <a:lnTo>
                    <a:pt x="20456" y="140847"/>
                  </a:lnTo>
                  <a:lnTo>
                    <a:pt x="8445" y="170432"/>
                  </a:lnTo>
                  <a:lnTo>
                    <a:pt x="2049" y="201573"/>
                  </a:lnTo>
                  <a:lnTo>
                    <a:pt x="0" y="233140"/>
                  </a:lnTo>
                  <a:lnTo>
                    <a:pt x="1735" y="263045"/>
                  </a:lnTo>
                  <a:lnTo>
                    <a:pt x="7269" y="290094"/>
                  </a:lnTo>
                  <a:lnTo>
                    <a:pt x="21426" y="325519"/>
                  </a:lnTo>
                  <a:lnTo>
                    <a:pt x="42819" y="354006"/>
                  </a:lnTo>
                  <a:lnTo>
                    <a:pt x="78492" y="381173"/>
                  </a:lnTo>
                  <a:lnTo>
                    <a:pt x="99327" y="385458"/>
                  </a:lnTo>
                  <a:lnTo>
                    <a:pt x="122610" y="383129"/>
                  </a:lnTo>
                  <a:lnTo>
                    <a:pt x="148832" y="374157"/>
                  </a:lnTo>
                  <a:lnTo>
                    <a:pt x="174245" y="360115"/>
                  </a:lnTo>
                  <a:lnTo>
                    <a:pt x="211245" y="33554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ARTInkShape-760"/>
            <p:cNvSpPr/>
            <p:nvPr/>
          </p:nvSpPr>
          <p:spPr>
            <a:xfrm>
              <a:off x="3626399" y="1487754"/>
              <a:ext cx="381246" cy="379007"/>
            </a:xfrm>
            <a:custGeom>
              <a:avLst/>
              <a:gdLst/>
              <a:ahLst/>
              <a:cxnLst/>
              <a:rect l="0" t="0" r="0" b="0"/>
              <a:pathLst>
                <a:path w="381246" h="379007">
                  <a:moveTo>
                    <a:pt x="188364" y="91015"/>
                  </a:moveTo>
                  <a:lnTo>
                    <a:pt x="188364" y="87222"/>
                  </a:lnTo>
                  <a:lnTo>
                    <a:pt x="200720" y="52938"/>
                  </a:lnTo>
                  <a:lnTo>
                    <a:pt x="202270" y="30048"/>
                  </a:lnTo>
                  <a:lnTo>
                    <a:pt x="198745" y="15095"/>
                  </a:lnTo>
                  <a:lnTo>
                    <a:pt x="190596" y="7531"/>
                  </a:lnTo>
                  <a:lnTo>
                    <a:pt x="179831" y="2317"/>
                  </a:lnTo>
                  <a:lnTo>
                    <a:pt x="169755" y="0"/>
                  </a:lnTo>
                  <a:lnTo>
                    <a:pt x="147572" y="2488"/>
                  </a:lnTo>
                  <a:lnTo>
                    <a:pt x="120891" y="15836"/>
                  </a:lnTo>
                  <a:lnTo>
                    <a:pt x="92877" y="38665"/>
                  </a:lnTo>
                  <a:lnTo>
                    <a:pt x="68261" y="69330"/>
                  </a:lnTo>
                  <a:lnTo>
                    <a:pt x="51111" y="96194"/>
                  </a:lnTo>
                  <a:lnTo>
                    <a:pt x="34494" y="126654"/>
                  </a:lnTo>
                  <a:lnTo>
                    <a:pt x="21817" y="158713"/>
                  </a:lnTo>
                  <a:lnTo>
                    <a:pt x="13007" y="191482"/>
                  </a:lnTo>
                  <a:lnTo>
                    <a:pt x="6446" y="224567"/>
                  </a:lnTo>
                  <a:lnTo>
                    <a:pt x="884" y="257792"/>
                  </a:lnTo>
                  <a:lnTo>
                    <a:pt x="0" y="286846"/>
                  </a:lnTo>
                  <a:lnTo>
                    <a:pt x="3046" y="312195"/>
                  </a:lnTo>
                  <a:lnTo>
                    <a:pt x="13687" y="341934"/>
                  </a:lnTo>
                  <a:lnTo>
                    <a:pt x="22359" y="352818"/>
                  </a:lnTo>
                  <a:lnTo>
                    <a:pt x="33621" y="358184"/>
                  </a:lnTo>
                  <a:lnTo>
                    <a:pt x="39958" y="359615"/>
                  </a:lnTo>
                  <a:lnTo>
                    <a:pt x="55466" y="354855"/>
                  </a:lnTo>
                  <a:lnTo>
                    <a:pt x="84164" y="334554"/>
                  </a:lnTo>
                  <a:lnTo>
                    <a:pt x="115685" y="299170"/>
                  </a:lnTo>
                  <a:lnTo>
                    <a:pt x="134631" y="269253"/>
                  </a:lnTo>
                  <a:lnTo>
                    <a:pt x="150988" y="237436"/>
                  </a:lnTo>
                  <a:lnTo>
                    <a:pt x="166196" y="204774"/>
                  </a:lnTo>
                  <a:lnTo>
                    <a:pt x="180099" y="173324"/>
                  </a:lnTo>
                  <a:lnTo>
                    <a:pt x="191570" y="146118"/>
                  </a:lnTo>
                  <a:lnTo>
                    <a:pt x="199367" y="116073"/>
                  </a:lnTo>
                  <a:lnTo>
                    <a:pt x="201678" y="95882"/>
                  </a:lnTo>
                  <a:lnTo>
                    <a:pt x="201208" y="91878"/>
                  </a:lnTo>
                  <a:lnTo>
                    <a:pt x="200102" y="89209"/>
                  </a:lnTo>
                  <a:lnTo>
                    <a:pt x="198571" y="87430"/>
                  </a:lnTo>
                  <a:lnTo>
                    <a:pt x="197549" y="87831"/>
                  </a:lnTo>
                  <a:lnTo>
                    <a:pt x="189984" y="120649"/>
                  </a:lnTo>
                  <a:lnTo>
                    <a:pt x="184169" y="152271"/>
                  </a:lnTo>
                  <a:lnTo>
                    <a:pt x="182531" y="175125"/>
                  </a:lnTo>
                  <a:lnTo>
                    <a:pt x="183919" y="202745"/>
                  </a:lnTo>
                  <a:lnTo>
                    <a:pt x="187182" y="232748"/>
                  </a:lnTo>
                  <a:lnTo>
                    <a:pt x="191278" y="261957"/>
                  </a:lnTo>
                  <a:lnTo>
                    <a:pt x="199978" y="290814"/>
                  </a:lnTo>
                  <a:lnTo>
                    <a:pt x="212575" y="317927"/>
                  </a:lnTo>
                  <a:lnTo>
                    <a:pt x="237518" y="350247"/>
                  </a:lnTo>
                  <a:lnTo>
                    <a:pt x="255718" y="367360"/>
                  </a:lnTo>
                  <a:lnTo>
                    <a:pt x="276507" y="376554"/>
                  </a:lnTo>
                  <a:lnTo>
                    <a:pt x="287607" y="379006"/>
                  </a:lnTo>
                  <a:lnTo>
                    <a:pt x="310524" y="375379"/>
                  </a:lnTo>
                  <a:lnTo>
                    <a:pt x="345738" y="357833"/>
                  </a:lnTo>
                  <a:lnTo>
                    <a:pt x="381245" y="33390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39662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the morning</a:t>
            </a:r>
            <a:endParaRPr lang="en-US" dirty="0"/>
          </a:p>
        </p:txBody>
      </p:sp>
      <p:pic>
        <p:nvPicPr>
          <p:cNvPr id="4" name="Content Placeholder 3" descr="mornin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95600" y="1828800"/>
            <a:ext cx="3142920" cy="324246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the afternoon</a:t>
            </a:r>
            <a:endParaRPr lang="en-US" dirty="0"/>
          </a:p>
        </p:txBody>
      </p:sp>
      <p:pic>
        <p:nvPicPr>
          <p:cNvPr id="4" name="Content Placeholder 3" descr="afternoon 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00400" y="2514600"/>
            <a:ext cx="2619375" cy="283439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pencil</a:t>
            </a:r>
            <a:endParaRPr lang="en-US" dirty="0"/>
          </a:p>
        </p:txBody>
      </p:sp>
      <p:pic>
        <p:nvPicPr>
          <p:cNvPr id="4" name="Content Placeholder 3" descr="penci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67000" y="2209800"/>
            <a:ext cx="3452812" cy="328540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paper</a:t>
            </a:r>
            <a:endParaRPr lang="en-US" dirty="0"/>
          </a:p>
        </p:txBody>
      </p:sp>
      <p:pic>
        <p:nvPicPr>
          <p:cNvPr id="4" name="Content Placeholder 3" descr="pape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429000" y="2057400"/>
            <a:ext cx="2643187" cy="341680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ruler</a:t>
            </a:r>
            <a:endParaRPr lang="en-US" dirty="0"/>
          </a:p>
        </p:txBody>
      </p:sp>
      <p:pic>
        <p:nvPicPr>
          <p:cNvPr id="4" name="Content Placeholder 3" descr="rule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19400" y="2590800"/>
            <a:ext cx="3738562" cy="285119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backpack</a:t>
            </a:r>
            <a:endParaRPr lang="en-US" dirty="0"/>
          </a:p>
        </p:txBody>
      </p:sp>
      <p:pic>
        <p:nvPicPr>
          <p:cNvPr id="4" name="Content Placeholder 3" descr="backpack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71800" y="2209800"/>
            <a:ext cx="3662362" cy="36623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</TotalTime>
  <Words>154</Words>
  <Application>Microsoft Office PowerPoint</Application>
  <PresentationFormat>On-screen Show (4:3)</PresentationFormat>
  <Paragraphs>56</Paragraphs>
  <Slides>54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7" baseType="lpstr">
      <vt:lpstr>Arial</vt:lpstr>
      <vt:lpstr>Calibri</vt:lpstr>
      <vt:lpstr>Office Theme</vt:lpstr>
      <vt:lpstr>¡Exprésate! UNO Chapter 4-1</vt:lpstr>
      <vt:lpstr>The school supplies</vt:lpstr>
      <vt:lpstr>the folder</vt:lpstr>
      <vt:lpstr>the pen</vt:lpstr>
      <vt:lpstr>the notebook</vt:lpstr>
      <vt:lpstr>the pencil</vt:lpstr>
      <vt:lpstr>The paper</vt:lpstr>
      <vt:lpstr>the ruler</vt:lpstr>
      <vt:lpstr>the backpack</vt:lpstr>
      <vt:lpstr>the dictionary</vt:lpstr>
      <vt:lpstr>the flag</vt:lpstr>
      <vt:lpstr>the locker</vt:lpstr>
      <vt:lpstr>The tape</vt:lpstr>
      <vt:lpstr>The computer</vt:lpstr>
      <vt:lpstr>the teacher’s desk</vt:lpstr>
      <vt:lpstr>The school</vt:lpstr>
      <vt:lpstr>The bookshelf</vt:lpstr>
      <vt:lpstr>The student</vt:lpstr>
      <vt:lpstr>The test</vt:lpstr>
      <vt:lpstr>The stapler</vt:lpstr>
      <vt:lpstr>The 3-hole punch</vt:lpstr>
      <vt:lpstr>The light</vt:lpstr>
      <vt:lpstr>The colored pencils</vt:lpstr>
      <vt:lpstr>The markers</vt:lpstr>
      <vt:lpstr>The white board</vt:lpstr>
      <vt:lpstr>The teacher</vt:lpstr>
      <vt:lpstr>The quiz</vt:lpstr>
      <vt:lpstr>The door</vt:lpstr>
      <vt:lpstr>The student desk</vt:lpstr>
      <vt:lpstr>The pencil sharpener</vt:lpstr>
      <vt:lpstr>The classroom</vt:lpstr>
      <vt:lpstr>The chair</vt:lpstr>
      <vt:lpstr>The homework</vt:lpstr>
      <vt:lpstr>The scissors</vt:lpstr>
      <vt:lpstr>The clothes</vt:lpstr>
      <vt:lpstr>The shoes</vt:lpstr>
      <vt:lpstr>the clock</vt:lpstr>
      <vt:lpstr>German (class)</vt:lpstr>
      <vt:lpstr>Science (class)</vt:lpstr>
      <vt:lpstr>Computer science (class)</vt:lpstr>
      <vt:lpstr>French (class)</vt:lpstr>
      <vt:lpstr>Chemistry (class)</vt:lpstr>
      <vt:lpstr>Shop / workshop (class)</vt:lpstr>
      <vt:lpstr>Art (class)</vt:lpstr>
      <vt:lpstr>library</vt:lpstr>
      <vt:lpstr>P.E. (class)</vt:lpstr>
      <vt:lpstr>Spanish (class)</vt:lpstr>
      <vt:lpstr>History (class)</vt:lpstr>
      <vt:lpstr>English (class)</vt:lpstr>
      <vt:lpstr>Math (class)</vt:lpstr>
      <vt:lpstr>Algebra (class)</vt:lpstr>
      <vt:lpstr>Music (class)</vt:lpstr>
      <vt:lpstr>In the morning</vt:lpstr>
      <vt:lpstr>In the afternoon</vt:lpstr>
    </vt:vector>
  </TitlesOfParts>
  <Company>NAFCS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¡Exprésate! UNO Chapter 4-1</dc:title>
  <dc:creator>aford</dc:creator>
  <cp:lastModifiedBy>Amanda Ford</cp:lastModifiedBy>
  <cp:revision>15</cp:revision>
  <cp:lastPrinted>2015-02-26T16:29:32Z</cp:lastPrinted>
  <dcterms:created xsi:type="dcterms:W3CDTF">2012-02-10T15:38:35Z</dcterms:created>
  <dcterms:modified xsi:type="dcterms:W3CDTF">2015-02-26T18:02:53Z</dcterms:modified>
</cp:coreProperties>
</file>