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6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16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96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2285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06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98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5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9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7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9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3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6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2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10DD-4D0D-43E1-8452-653429E1676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F6BB05-6047-4BCF-9484-26AF3E90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46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 CFA</a:t>
            </a:r>
            <a:br>
              <a:rPr lang="en-US" dirty="0" smtClean="0"/>
            </a:br>
            <a:r>
              <a:rPr lang="en-US" dirty="0" smtClean="0"/>
              <a:t>Thur</a:t>
            </a:r>
            <a:r>
              <a:rPr lang="en-US" dirty="0" smtClean="0"/>
              <a:t>sday</a:t>
            </a:r>
            <a:r>
              <a:rPr lang="en-US" dirty="0" smtClean="0"/>
              <a:t>, March 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Listening section </a:t>
            </a:r>
            <a:r>
              <a:rPr lang="en-US" dirty="0" smtClean="0"/>
              <a:t>(house/chore </a:t>
            </a:r>
            <a:r>
              <a:rPr lang="en-US" dirty="0" smtClean="0"/>
              <a:t>vocab, </a:t>
            </a:r>
            <a:r>
              <a:rPr lang="en-US" dirty="0" err="1" smtClean="0"/>
              <a:t>preterite</a:t>
            </a:r>
            <a:r>
              <a:rPr lang="en-US" smtClean="0"/>
              <a:t> </a:t>
            </a:r>
            <a:r>
              <a:rPr lang="en-US" smtClean="0"/>
              <a:t>tense)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Reading </a:t>
            </a:r>
            <a:r>
              <a:rPr lang="en-US" dirty="0" smtClean="0"/>
              <a:t>section </a:t>
            </a:r>
            <a:r>
              <a:rPr lang="en-US" dirty="0" smtClean="0"/>
              <a:t>(</a:t>
            </a:r>
            <a:r>
              <a:rPr lang="en-US" dirty="0" err="1" smtClean="0"/>
              <a:t>preterite</a:t>
            </a:r>
            <a:r>
              <a:rPr lang="en-US" dirty="0" smtClean="0"/>
              <a:t> tense, house vocab, general vocab)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Multiple choice (</a:t>
            </a:r>
            <a:r>
              <a:rPr lang="en-US" dirty="0" err="1" smtClean="0"/>
              <a:t>preterite</a:t>
            </a:r>
            <a:r>
              <a:rPr lang="en-US" dirty="0" smtClean="0"/>
              <a:t> tense)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Multiple choice (</a:t>
            </a:r>
            <a:r>
              <a:rPr lang="en-US" dirty="0" err="1" smtClean="0"/>
              <a:t>tú</a:t>
            </a:r>
            <a:r>
              <a:rPr lang="en-US" dirty="0" smtClean="0"/>
              <a:t> commands: regular and irregular)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</TotalTime>
  <Words>46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3rd Quarter CFA Thursday, March 20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Quarter CFA</dc:title>
  <dc:creator>Amanda Ford</dc:creator>
  <cp:lastModifiedBy>Amanda Ford</cp:lastModifiedBy>
  <cp:revision>5</cp:revision>
  <dcterms:created xsi:type="dcterms:W3CDTF">2014-03-14T15:33:58Z</dcterms:created>
  <dcterms:modified xsi:type="dcterms:W3CDTF">2014-03-17T14:02:21Z</dcterms:modified>
</cp:coreProperties>
</file>