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5B69FA3-D1F2-401C-BC04-6B113D0F7D1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428E-220E-48FD-877E-48C9410AD8CB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25654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69FA3-D1F2-401C-BC04-6B113D0F7D1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428E-220E-48FD-877E-48C9410AD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13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69FA3-D1F2-401C-BC04-6B113D0F7D1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428E-220E-48FD-877E-48C9410AD8C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8726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69FA3-D1F2-401C-BC04-6B113D0F7D1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428E-220E-48FD-877E-48C9410AD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685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69FA3-D1F2-401C-BC04-6B113D0F7D1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428E-220E-48FD-877E-48C9410AD8CB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5527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69FA3-D1F2-401C-BC04-6B113D0F7D1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428E-220E-48FD-877E-48C9410AD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376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69FA3-D1F2-401C-BC04-6B113D0F7D1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428E-220E-48FD-877E-48C9410AD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957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69FA3-D1F2-401C-BC04-6B113D0F7D1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428E-220E-48FD-877E-48C9410AD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21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69FA3-D1F2-401C-BC04-6B113D0F7D1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428E-220E-48FD-877E-48C9410AD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66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69FA3-D1F2-401C-BC04-6B113D0F7D1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428E-220E-48FD-877E-48C9410AD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756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69FA3-D1F2-401C-BC04-6B113D0F7D1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428E-220E-48FD-877E-48C9410AD8C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41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5B69FA3-D1F2-401C-BC04-6B113D0F7D1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D6F428E-220E-48FD-877E-48C9410AD8C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9462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Quarter CFA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Thursday, march 20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60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Study…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Listening Section: weather, seasons, verbs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-ER and –IR verb conjugations (multiple choice)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Q/A (written question, you find correct answer) (</a:t>
            </a:r>
            <a:r>
              <a:rPr lang="en-US" dirty="0" err="1" smtClean="0"/>
              <a:t>tener</a:t>
            </a:r>
            <a:r>
              <a:rPr lang="en-US" smtClean="0"/>
              <a:t> </a:t>
            </a:r>
            <a:r>
              <a:rPr lang="en-US" smtClean="0"/>
              <a:t>idioms</a:t>
            </a:r>
            <a:r>
              <a:rPr lang="en-US" dirty="0" smtClean="0"/>
              <a:t>, weather, -AR/-ER/-IR verbs and conjugations)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Irregular </a:t>
            </a:r>
            <a:r>
              <a:rPr lang="en-US" dirty="0" err="1" smtClean="0"/>
              <a:t>yo</a:t>
            </a:r>
            <a:r>
              <a:rPr lang="en-US" dirty="0" smtClean="0"/>
              <a:t> verbs (You WRITE correct irregular </a:t>
            </a:r>
            <a:r>
              <a:rPr lang="en-US" dirty="0" err="1" smtClean="0"/>
              <a:t>yo</a:t>
            </a:r>
            <a:r>
              <a:rPr lang="en-US" dirty="0" smtClean="0"/>
              <a:t> verb conjugation.)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16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182</TotalTime>
  <Words>66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Tw Cen MT</vt:lpstr>
      <vt:lpstr>Tw Cen MT Condensed</vt:lpstr>
      <vt:lpstr>Wingdings 3</vt:lpstr>
      <vt:lpstr>Integral</vt:lpstr>
      <vt:lpstr>3rd Quarter CFA Thursday, march 20</vt:lpstr>
      <vt:lpstr>What To Study…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Quarter CFA</dc:title>
  <dc:creator>Amanda Ford</dc:creator>
  <cp:lastModifiedBy>Amanda Ford</cp:lastModifiedBy>
  <cp:revision>5</cp:revision>
  <dcterms:created xsi:type="dcterms:W3CDTF">2014-03-14T15:44:10Z</dcterms:created>
  <dcterms:modified xsi:type="dcterms:W3CDTF">2014-03-17T17:18:49Z</dcterms:modified>
</cp:coreProperties>
</file>