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1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4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6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5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4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4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4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D8816-C03B-40B3-93BF-DA0F52D49377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34E92-627C-40C3-AC32-DCA2048DF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2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…?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Answer in COMPLETE, SPANISH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97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1.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2.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3.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nieva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4.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fresco?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5.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mal </a:t>
            </a:r>
            <a:r>
              <a:rPr lang="en-US" dirty="0" err="1" smtClean="0"/>
              <a:t>tiempo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¿Qué Haces Cuando…?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Cuando…?</dc:title>
  <dc:creator>Amanda Ford</dc:creator>
  <cp:lastModifiedBy>Amanda Ford</cp:lastModifiedBy>
  <cp:revision>3</cp:revision>
  <dcterms:created xsi:type="dcterms:W3CDTF">2014-02-27T16:41:03Z</dcterms:created>
  <dcterms:modified xsi:type="dcterms:W3CDTF">2014-02-27T17:34:43Z</dcterms:modified>
</cp:coreProperties>
</file>