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62516B-394A-4BBE-A22C-C34DB65ABDB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846953-4DB8-4316-81CF-5CCAFAEF0E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3-2 </a:t>
            </a:r>
            <a:br>
              <a:rPr lang="en-US" smtClean="0"/>
            </a:br>
            <a:r>
              <a:rPr lang="en-US" smtClean="0"/>
              <a:t>Test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Vocab</a:t>
            </a:r>
            <a:r>
              <a:rPr lang="en-US" dirty="0" smtClean="0"/>
              <a:t> pg 94-95 (everyday activities verbs)</a:t>
            </a:r>
          </a:p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</a:t>
            </a:r>
            <a:r>
              <a:rPr lang="en-US" dirty="0" smtClean="0"/>
              <a:t> pg 95 (places)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95 (to ask about everyday activities)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96 (to ask how often)</a:t>
            </a:r>
          </a:p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</a:t>
            </a:r>
            <a:r>
              <a:rPr lang="en-US" dirty="0" smtClean="0"/>
              <a:t> pg 97 (frequency words)</a:t>
            </a:r>
          </a:p>
          <a:p>
            <a:r>
              <a:rPr lang="en-US" dirty="0" smtClean="0"/>
              <a:t>Present Tense conjugations pg 98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jugar</a:t>
            </a:r>
            <a:r>
              <a:rPr lang="en-US" dirty="0" smtClean="0"/>
              <a:t> conjugations pg 100</a:t>
            </a:r>
          </a:p>
          <a:p>
            <a:r>
              <a:rPr lang="en-US" dirty="0" smtClean="0"/>
              <a:t>Weather pg 102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63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Chapter 3-2  Test Objectives</vt:lpstr>
      <vt:lpstr>What to Study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3-2  Test Objectives</dc:title>
  <dc:creator>aford</dc:creator>
  <cp:lastModifiedBy>aford</cp:lastModifiedBy>
  <cp:revision>1</cp:revision>
  <dcterms:created xsi:type="dcterms:W3CDTF">2013-01-23T14:20:37Z</dcterms:created>
  <dcterms:modified xsi:type="dcterms:W3CDTF">2013-01-23T14:29:29Z</dcterms:modified>
</cp:coreProperties>
</file>