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5274" autoAdjust="0"/>
  </p:normalViewPr>
  <p:slideViewPr>
    <p:cSldViewPr>
      <p:cViewPr varScale="1">
        <p:scale>
          <a:sx n="76" d="100"/>
          <a:sy n="76" d="100"/>
        </p:scale>
        <p:origin x="126" y="108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1/15/2015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1/15/2015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1/15/2015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1/15/2015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1/15/2015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1/15/2015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3-1 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sure to know…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676400"/>
            <a:ext cx="9144000" cy="4495800"/>
          </a:xfrm>
        </p:spPr>
        <p:txBody>
          <a:bodyPr/>
          <a:lstStyle/>
          <a:p>
            <a:r>
              <a:rPr lang="en-US" dirty="0" smtClean="0"/>
              <a:t>Vocab (</a:t>
            </a:r>
            <a:r>
              <a:rPr lang="en-US" dirty="0" err="1" smtClean="0"/>
              <a:t>pg</a:t>
            </a:r>
            <a:r>
              <a:rPr lang="en-US" dirty="0" smtClean="0"/>
              <a:t> 82-83 and PP)</a:t>
            </a:r>
          </a:p>
          <a:p>
            <a:r>
              <a:rPr lang="en-US" dirty="0" err="1" smtClean="0"/>
              <a:t>Más</a:t>
            </a:r>
            <a:r>
              <a:rPr lang="en-US" dirty="0" smtClean="0"/>
              <a:t> vocab (</a:t>
            </a:r>
            <a:r>
              <a:rPr lang="en-US" dirty="0" err="1" smtClean="0"/>
              <a:t>pg</a:t>
            </a:r>
            <a:r>
              <a:rPr lang="en-US" dirty="0" smtClean="0"/>
              <a:t> 82-83 and PP)</a:t>
            </a:r>
          </a:p>
          <a:p>
            <a:r>
              <a:rPr lang="en-US" dirty="0" smtClean="0"/>
              <a:t>To ask what others like to do / to respond (</a:t>
            </a:r>
            <a:r>
              <a:rPr lang="en-US" dirty="0" err="1" smtClean="0"/>
              <a:t>pg</a:t>
            </a:r>
            <a:r>
              <a:rPr lang="en-US" dirty="0" smtClean="0"/>
              <a:t> 83)</a:t>
            </a:r>
          </a:p>
          <a:p>
            <a:r>
              <a:rPr lang="en-US" dirty="0" smtClean="0"/>
              <a:t>To ask what a friends wants to do / to  respond (</a:t>
            </a:r>
            <a:r>
              <a:rPr lang="en-US" dirty="0" err="1" smtClean="0"/>
              <a:t>pg</a:t>
            </a:r>
            <a:r>
              <a:rPr lang="en-US" dirty="0" smtClean="0"/>
              <a:t> 85)</a:t>
            </a:r>
          </a:p>
          <a:p>
            <a:r>
              <a:rPr lang="en-US" dirty="0" err="1" smtClean="0"/>
              <a:t>Gustar</a:t>
            </a:r>
            <a:r>
              <a:rPr lang="en-US" dirty="0" smtClean="0"/>
              <a:t> with Infinitives (</a:t>
            </a:r>
            <a:r>
              <a:rPr lang="en-US" dirty="0" err="1" smtClean="0"/>
              <a:t>pg</a:t>
            </a:r>
            <a:r>
              <a:rPr lang="en-US" dirty="0" smtClean="0"/>
              <a:t> 86 and PP)</a:t>
            </a:r>
          </a:p>
          <a:p>
            <a:r>
              <a:rPr lang="en-US" dirty="0" smtClean="0"/>
              <a:t>Pronouns after Prepositions (</a:t>
            </a:r>
            <a:r>
              <a:rPr lang="en-US" dirty="0" err="1" smtClean="0"/>
              <a:t>pg</a:t>
            </a:r>
            <a:r>
              <a:rPr lang="en-US" dirty="0" smtClean="0"/>
              <a:t> 88 and PP)</a:t>
            </a:r>
          </a:p>
          <a:p>
            <a:r>
              <a:rPr lang="en-US" dirty="0" smtClean="0"/>
              <a:t>Present tense of QUERER with infinitive (</a:t>
            </a:r>
            <a:r>
              <a:rPr lang="en-US" dirty="0" err="1" smtClean="0"/>
              <a:t>pg</a:t>
            </a:r>
            <a:r>
              <a:rPr lang="en-US" dirty="0" smtClean="0"/>
              <a:t> 90 and PP)</a:t>
            </a:r>
          </a:p>
          <a:p>
            <a:r>
              <a:rPr lang="en-US" dirty="0" smtClean="0"/>
              <a:t>TEST:  Monday 1-19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88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Consolas</vt:lpstr>
      <vt:lpstr>Corbel</vt:lpstr>
      <vt:lpstr>Chalkboard 16x9</vt:lpstr>
      <vt:lpstr>3-1 TEST Objectives</vt:lpstr>
      <vt:lpstr>Be sure to know…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2015-01-14T18:19:09Z</dcterms:created>
  <dcterms:modified xsi:type="dcterms:W3CDTF">2015-01-15T18:09:45Z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