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CC4EEB4-A5CD-4287-A895-A03166F971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46F1A9-C0DD-4C1D-85EC-97A8A063F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EEB4-A5CD-4287-A895-A03166F971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F1A9-C0DD-4C1D-85EC-97A8A063F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CC4EEB4-A5CD-4287-A895-A03166F971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046F1A9-C0DD-4C1D-85EC-97A8A063F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EEB4-A5CD-4287-A895-A03166F971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46F1A9-C0DD-4C1D-85EC-97A8A063F4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EEB4-A5CD-4287-A895-A03166F971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046F1A9-C0DD-4C1D-85EC-97A8A063F4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C4EEB4-A5CD-4287-A895-A03166F971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46F1A9-C0DD-4C1D-85EC-97A8A063F4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C4EEB4-A5CD-4287-A895-A03166F971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46F1A9-C0DD-4C1D-85EC-97A8A063F4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EEB4-A5CD-4287-A895-A03166F971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46F1A9-C0DD-4C1D-85EC-97A8A063F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EEB4-A5CD-4287-A895-A03166F971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46F1A9-C0DD-4C1D-85EC-97A8A063F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EEB4-A5CD-4287-A895-A03166F971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46F1A9-C0DD-4C1D-85EC-97A8A063F4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CC4EEB4-A5CD-4287-A895-A03166F971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046F1A9-C0DD-4C1D-85EC-97A8A063F4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C4EEB4-A5CD-4287-A895-A03166F9710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46F1A9-C0DD-4C1D-85EC-97A8A063F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¡Exprésate! UNO</a:t>
            </a:r>
            <a:br>
              <a:rPr lang="en-US" dirty="0" smtClean="0"/>
            </a:br>
            <a:r>
              <a:rPr lang="en-US" smtClean="0"/>
              <a:t>Chapter </a:t>
            </a:r>
            <a:r>
              <a:rPr lang="en-US" smtClean="0"/>
              <a:t>3-1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Present Tense of </a:t>
            </a:r>
            <a:r>
              <a:rPr lang="en-US" dirty="0" err="1" smtClean="0"/>
              <a:t>Querer</a:t>
            </a:r>
            <a:endParaRPr lang="en-US" dirty="0"/>
          </a:p>
          <a:p>
            <a:r>
              <a:rPr lang="en-US" dirty="0" smtClean="0"/>
              <a:t>With Infinitives</a:t>
            </a:r>
          </a:p>
          <a:p>
            <a:r>
              <a:rPr lang="en-US" dirty="0" smtClean="0"/>
              <a:t>Page 90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say what you or others </a:t>
            </a:r>
            <a:r>
              <a:rPr lang="en-US" i="1" dirty="0" smtClean="0"/>
              <a:t>want</a:t>
            </a:r>
            <a:r>
              <a:rPr lang="en-US" dirty="0" smtClean="0"/>
              <a:t>, use a form of the verb </a:t>
            </a:r>
            <a:r>
              <a:rPr lang="en-US" i="1" dirty="0" err="1" smtClean="0"/>
              <a:t>querer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smtClean="0"/>
              <a:t>The form you use depends on the subject.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QUERER- to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quieres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quiere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queremos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queréis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quieren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Just as with </a:t>
            </a:r>
            <a:r>
              <a:rPr lang="en-US" i="1" dirty="0" err="1" smtClean="0"/>
              <a:t>gustar</a:t>
            </a:r>
            <a:r>
              <a:rPr lang="en-US" dirty="0" smtClean="0"/>
              <a:t>, you can use the noun or </a:t>
            </a:r>
            <a:r>
              <a:rPr lang="en-US" smtClean="0"/>
              <a:t>an infinitive </a:t>
            </a:r>
            <a:r>
              <a:rPr lang="en-US" dirty="0" smtClean="0"/>
              <a:t>after a form of </a:t>
            </a:r>
            <a:r>
              <a:rPr lang="en-US" dirty="0" err="1" smtClean="0"/>
              <a:t>querer</a:t>
            </a:r>
            <a:r>
              <a:rPr lang="en-US" dirty="0" smtClean="0"/>
              <a:t> to say what you and others </a:t>
            </a:r>
            <a:r>
              <a:rPr lang="en-US" i="1" dirty="0" smtClean="0"/>
              <a:t>want</a:t>
            </a:r>
            <a:r>
              <a:rPr lang="en-US" dirty="0" smtClean="0"/>
              <a:t> or </a:t>
            </a:r>
            <a:r>
              <a:rPr lang="en-US" i="1" dirty="0" smtClean="0"/>
              <a:t>want to do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3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want some fruit.</a:t>
            </a:r>
          </a:p>
          <a:p>
            <a:r>
              <a:rPr lang="en-US" i="1" dirty="0" err="1" smtClean="0"/>
              <a:t>Quiero</a:t>
            </a:r>
            <a:r>
              <a:rPr lang="en-US" dirty="0" smtClean="0"/>
              <a:t> </a:t>
            </a:r>
            <a:r>
              <a:rPr lang="en-US" b="1" dirty="0" err="1" smtClean="0"/>
              <a:t>fruta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 want to eat.</a:t>
            </a:r>
          </a:p>
          <a:p>
            <a:r>
              <a:rPr lang="en-US" i="1" dirty="0" err="1" smtClean="0"/>
              <a:t>Quiero</a:t>
            </a:r>
            <a:r>
              <a:rPr lang="en-US" dirty="0" smtClean="0"/>
              <a:t> </a:t>
            </a:r>
            <a:r>
              <a:rPr lang="en-US" b="1" dirty="0" smtClean="0"/>
              <a:t>comer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 you want to do?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quieres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I want to listen to music.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escuchar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</TotalTime>
  <Words>144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¡Exprésate! UNO Chapter 3-1</vt:lpstr>
      <vt:lpstr>Punto # 1</vt:lpstr>
      <vt:lpstr>QUERER- to want</vt:lpstr>
      <vt:lpstr>Punto # 2</vt:lpstr>
      <vt:lpstr>Punto # 3 continued</vt:lpstr>
      <vt:lpstr>Punto # 2 continued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3</dc:title>
  <dc:creator>aford</dc:creator>
  <cp:lastModifiedBy>aford</cp:lastModifiedBy>
  <cp:revision>4</cp:revision>
  <dcterms:created xsi:type="dcterms:W3CDTF">2011-11-14T18:31:08Z</dcterms:created>
  <dcterms:modified xsi:type="dcterms:W3CDTF">2011-11-14T18:46:27Z</dcterms:modified>
</cp:coreProperties>
</file>