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5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1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4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2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3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4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5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3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4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ECEAD4D-E70D-428C-891E-65EC337876C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E7F2DAB-F759-4C6C-9938-A44B18885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2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Hobbies / </a:t>
            </a:r>
            <a:r>
              <a:rPr lang="en-US" dirty="0" err="1" smtClean="0"/>
              <a:t>Pasttimes</a:t>
            </a:r>
            <a:r>
              <a:rPr lang="en-US" dirty="0" smtClean="0"/>
              <a:t> Unit</a:t>
            </a:r>
            <a:br>
              <a:rPr lang="en-US" dirty="0" smtClean="0"/>
            </a:br>
            <a:r>
              <a:rPr lang="en-US" dirty="0" err="1" smtClean="0"/>
              <a:t>Exprésate</a:t>
            </a:r>
            <a:r>
              <a:rPr lang="en-US" dirty="0" smtClean="0"/>
              <a:t>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Hobbies/pastime vocab (book </a:t>
            </a:r>
            <a:r>
              <a:rPr lang="en-US" dirty="0" err="1" smtClean="0"/>
              <a:t>pg</a:t>
            </a:r>
            <a:r>
              <a:rPr lang="en-US" dirty="0" smtClean="0"/>
              <a:t> 50-51 and big vocab list)</a:t>
            </a:r>
          </a:p>
          <a:p>
            <a:r>
              <a:rPr lang="en-US" dirty="0" smtClean="0"/>
              <a:t>Expressing interest/displeasure and responding (book </a:t>
            </a:r>
            <a:r>
              <a:rPr lang="en-US" dirty="0" err="1" smtClean="0"/>
              <a:t>pg</a:t>
            </a:r>
            <a:r>
              <a:rPr lang="en-US" dirty="0" smtClean="0"/>
              <a:t> 51)</a:t>
            </a:r>
          </a:p>
          <a:p>
            <a:r>
              <a:rPr lang="en-US" dirty="0" smtClean="0"/>
              <a:t>Inviting someone/responding (book </a:t>
            </a:r>
            <a:r>
              <a:rPr lang="en-US" dirty="0" err="1" smtClean="0"/>
              <a:t>pg</a:t>
            </a:r>
            <a:r>
              <a:rPr lang="en-US" dirty="0" smtClean="0"/>
              <a:t> 54)</a:t>
            </a:r>
          </a:p>
          <a:p>
            <a:r>
              <a:rPr lang="en-US" dirty="0" smtClean="0"/>
              <a:t>Imperfect and </a:t>
            </a:r>
            <a:r>
              <a:rPr lang="en-US" dirty="0" err="1" smtClean="0"/>
              <a:t>preterite</a:t>
            </a:r>
            <a:r>
              <a:rPr lang="en-US" dirty="0" smtClean="0"/>
              <a:t> (book </a:t>
            </a:r>
            <a:r>
              <a:rPr lang="en-US" dirty="0" err="1" smtClean="0"/>
              <a:t>pg</a:t>
            </a:r>
            <a:r>
              <a:rPr lang="en-US" dirty="0" smtClean="0"/>
              <a:t> 56 and previous notes)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+ a + infinitive in the imperfect / “was going to…” (book </a:t>
            </a:r>
            <a:r>
              <a:rPr lang="en-US" dirty="0" err="1" smtClean="0"/>
              <a:t>pg</a:t>
            </a:r>
            <a:r>
              <a:rPr lang="en-US" dirty="0" smtClean="0"/>
              <a:t> 58)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commands (book 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60 and PP)</a:t>
            </a:r>
            <a:endParaRPr lang="en-US" dirty="0" smtClean="0"/>
          </a:p>
          <a:p>
            <a:pPr lvl="1"/>
            <a:r>
              <a:rPr lang="en-US" dirty="0" smtClean="0"/>
              <a:t>Regular, irregular, stem-changing verbs, irregular </a:t>
            </a:r>
            <a:r>
              <a:rPr lang="en-US" dirty="0" err="1" smtClean="0"/>
              <a:t>yo</a:t>
            </a:r>
            <a:r>
              <a:rPr lang="en-US" dirty="0" smtClean="0"/>
              <a:t>, reflexive verbs/pronouns, direct object pronouns, affirmative, negative, -CAR, -GAR, -ZAR,DORA rule</a:t>
            </a:r>
          </a:p>
        </p:txBody>
      </p:sp>
    </p:spTree>
    <p:extLst>
      <p:ext uri="{BB962C8B-B14F-4D97-AF65-F5344CB8AC3E}">
        <p14:creationId xmlns:p14="http://schemas.microsoft.com/office/powerpoint/2010/main" val="201090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exámen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martes</a:t>
            </a:r>
            <a:r>
              <a:rPr lang="en-US" dirty="0" smtClean="0"/>
              <a:t>, el 15 de </a:t>
            </a:r>
            <a:r>
              <a:rPr lang="en-US" dirty="0" err="1" smtClean="0"/>
              <a:t>marzo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exámen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Preguntas</a:t>
            </a:r>
            <a:r>
              <a:rPr lang="en-US" dirty="0" smtClean="0"/>
              <a:t> de: </a:t>
            </a:r>
            <a:r>
              <a:rPr lang="en-US" dirty="0" err="1" smtClean="0"/>
              <a:t>escuchar</a:t>
            </a:r>
            <a:r>
              <a:rPr lang="en-US" smtClean="0"/>
              <a:t>, leer</a:t>
            </a:r>
            <a:r>
              <a:rPr lang="en-US" dirty="0" smtClean="0"/>
              <a:t>, </a:t>
            </a:r>
            <a:r>
              <a:rPr lang="en-US" dirty="0" err="1" smtClean="0"/>
              <a:t>escoger</a:t>
            </a:r>
            <a:r>
              <a:rPr lang="en-US" dirty="0" smtClean="0"/>
              <a:t>, </a:t>
            </a:r>
            <a:r>
              <a:rPr lang="en-US" dirty="0" err="1" smtClean="0"/>
              <a:t>emparajar</a:t>
            </a:r>
            <a:r>
              <a:rPr lang="en-US" dirty="0" smtClean="0"/>
              <a:t>, </a:t>
            </a:r>
            <a:r>
              <a:rPr lang="en-US" dirty="0" err="1" smtClean="0"/>
              <a:t>escribir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96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1474</TotalTime>
  <Words>143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Hobbies / Pasttimes Unit Exprésate Chapter 2</vt:lpstr>
      <vt:lpstr>Tú necesitas estudiar…</vt:lpstr>
      <vt:lpstr>Más información importante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Hobbies / Pasttimes Unit Exprésate Chapter 2</dc:title>
  <dc:creator>Amanda Ford</dc:creator>
  <cp:lastModifiedBy>Amanda Ford</cp:lastModifiedBy>
  <cp:revision>4</cp:revision>
  <dcterms:created xsi:type="dcterms:W3CDTF">2016-03-08T16:39:30Z</dcterms:created>
  <dcterms:modified xsi:type="dcterms:W3CDTF">2016-03-10T13:15:05Z</dcterms:modified>
</cp:coreProperties>
</file>