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785AF-9721-4709-8B1A-7760BEFCD4A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AD503-CC06-49A7-92E5-C7B33F991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02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BE5D80A-E173-43AA-977E-8DE90B1825B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63CD2D-C2F0-48C2-8BE3-27EB00FD5E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D80A-E173-43AA-977E-8DE90B1825B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CD2D-C2F0-48C2-8BE3-27EB00FD5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BE5D80A-E173-43AA-977E-8DE90B1825B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763CD2D-C2F0-48C2-8BE3-27EB00FD5E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D80A-E173-43AA-977E-8DE90B1825B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63CD2D-C2F0-48C2-8BE3-27EB00FD5E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D80A-E173-43AA-977E-8DE90B1825B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763CD2D-C2F0-48C2-8BE3-27EB00FD5E0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BE5D80A-E173-43AA-977E-8DE90B1825B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63CD2D-C2F0-48C2-8BE3-27EB00FD5E0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BE5D80A-E173-43AA-977E-8DE90B1825B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63CD2D-C2F0-48C2-8BE3-27EB00FD5E0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D80A-E173-43AA-977E-8DE90B1825B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63CD2D-C2F0-48C2-8BE3-27EB00FD5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D80A-E173-43AA-977E-8DE90B1825B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63CD2D-C2F0-48C2-8BE3-27EB00FD5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D80A-E173-43AA-977E-8DE90B1825B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63CD2D-C2F0-48C2-8BE3-27EB00FD5E0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BE5D80A-E173-43AA-977E-8DE90B1825B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763CD2D-C2F0-48C2-8BE3-27EB00FD5E0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E5D80A-E173-43AA-977E-8DE90B1825B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763CD2D-C2F0-48C2-8BE3-27EB00FD5E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¡Exprésate! UNO</a:t>
            </a:r>
            <a:br>
              <a:rPr lang="en-US" dirty="0" smtClean="0"/>
            </a:br>
            <a:r>
              <a:rPr lang="en-US" dirty="0" smtClean="0"/>
              <a:t>Chapter 3-1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Gustar</a:t>
            </a:r>
            <a:r>
              <a:rPr lang="en-US" dirty="0" smtClean="0"/>
              <a:t> with Infinitives</a:t>
            </a:r>
          </a:p>
          <a:p>
            <a:r>
              <a:rPr lang="en-US" dirty="0" smtClean="0"/>
              <a:t>Page 86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An infinitive </a:t>
            </a:r>
            <a:r>
              <a:rPr lang="en-US" dirty="0" smtClean="0"/>
              <a:t>tells the meaning of the verb without naming any subject or tense.</a:t>
            </a:r>
          </a:p>
          <a:p>
            <a:endParaRPr lang="en-US" dirty="0"/>
          </a:p>
          <a:p>
            <a:r>
              <a:rPr lang="en-US" dirty="0" smtClean="0"/>
              <a:t>There are 3 kinds of infinitives in Spanish:</a:t>
            </a:r>
          </a:p>
          <a:p>
            <a:endParaRPr lang="en-US" dirty="0"/>
          </a:p>
          <a:p>
            <a:r>
              <a:rPr lang="en-US" dirty="0" smtClean="0"/>
              <a:t>-</a:t>
            </a:r>
            <a:r>
              <a:rPr lang="en-US" dirty="0" err="1" smtClean="0"/>
              <a:t>ar</a:t>
            </a:r>
            <a:r>
              <a:rPr lang="en-US" dirty="0" smtClean="0"/>
              <a:t>, -</a:t>
            </a:r>
            <a:r>
              <a:rPr lang="en-US" dirty="0" err="1" smtClean="0"/>
              <a:t>er</a:t>
            </a:r>
            <a:r>
              <a:rPr lang="en-US" dirty="0" smtClean="0"/>
              <a:t>, -</a:t>
            </a:r>
            <a:r>
              <a:rPr lang="en-US" dirty="0" err="1" smtClean="0"/>
              <a:t>ir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1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-</a:t>
            </a:r>
            <a:r>
              <a:rPr lang="en-US" b="1" dirty="0" err="1" smtClean="0"/>
              <a:t>ar</a:t>
            </a:r>
            <a:r>
              <a:rPr lang="en-US" b="1" dirty="0" smtClean="0"/>
              <a:t> </a:t>
            </a:r>
            <a:r>
              <a:rPr lang="en-US" dirty="0" smtClean="0"/>
              <a:t>infinitives</a:t>
            </a:r>
          </a:p>
          <a:p>
            <a:r>
              <a:rPr lang="en-US" dirty="0" err="1" smtClean="0"/>
              <a:t>Cant</a:t>
            </a:r>
            <a:r>
              <a:rPr lang="en-US" b="1" dirty="0" err="1" smtClean="0"/>
              <a:t>ar</a:t>
            </a:r>
            <a:r>
              <a:rPr lang="en-US" dirty="0" smtClean="0"/>
              <a:t>: to sing</a:t>
            </a:r>
          </a:p>
          <a:p>
            <a:endParaRPr lang="en-US" dirty="0"/>
          </a:p>
          <a:p>
            <a:r>
              <a:rPr lang="en-US" b="1" dirty="0" smtClean="0"/>
              <a:t>-</a:t>
            </a:r>
            <a:r>
              <a:rPr lang="en-US" b="1" dirty="0" err="1" smtClean="0"/>
              <a:t>er</a:t>
            </a:r>
            <a:r>
              <a:rPr lang="en-US" b="1" dirty="0" smtClean="0"/>
              <a:t> </a:t>
            </a:r>
            <a:r>
              <a:rPr lang="en-US" dirty="0" smtClean="0"/>
              <a:t>infinitives</a:t>
            </a:r>
          </a:p>
          <a:p>
            <a:r>
              <a:rPr lang="en-US" dirty="0" smtClean="0"/>
              <a:t>Com</a:t>
            </a:r>
            <a:r>
              <a:rPr lang="en-US" b="1" dirty="0" smtClean="0"/>
              <a:t>er</a:t>
            </a:r>
            <a:r>
              <a:rPr lang="en-US" dirty="0" smtClean="0"/>
              <a:t>: to eat</a:t>
            </a:r>
          </a:p>
          <a:p>
            <a:endParaRPr lang="en-US" dirty="0"/>
          </a:p>
          <a:p>
            <a:r>
              <a:rPr lang="en-US" b="1" dirty="0" smtClean="0"/>
              <a:t>-</a:t>
            </a:r>
            <a:r>
              <a:rPr lang="en-US" b="1" dirty="0" err="1" smtClean="0"/>
              <a:t>ir</a:t>
            </a:r>
            <a:r>
              <a:rPr lang="en-US" b="1" dirty="0" smtClean="0"/>
              <a:t> </a:t>
            </a:r>
            <a:r>
              <a:rPr lang="en-US" dirty="0" smtClean="0"/>
              <a:t>infinitives</a:t>
            </a:r>
          </a:p>
          <a:p>
            <a:r>
              <a:rPr lang="en-US" dirty="0" err="1" smtClean="0"/>
              <a:t>Escrib</a:t>
            </a:r>
            <a:r>
              <a:rPr lang="en-US" b="1" dirty="0" err="1" smtClean="0"/>
              <a:t>ir</a:t>
            </a:r>
            <a:r>
              <a:rPr lang="en-US" dirty="0" smtClean="0"/>
              <a:t>: to write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Just like nouns, </a:t>
            </a:r>
            <a:r>
              <a:rPr lang="en-US" b="1" dirty="0" smtClean="0"/>
              <a:t>infinitives</a:t>
            </a:r>
            <a:r>
              <a:rPr lang="en-US" dirty="0" smtClean="0"/>
              <a:t> can be used after a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verb like </a:t>
            </a:r>
            <a:r>
              <a:rPr lang="en-US" b="1" dirty="0" err="1" smtClean="0"/>
              <a:t>gustar</a:t>
            </a:r>
            <a:r>
              <a:rPr lang="en-US" dirty="0" smtClean="0"/>
              <a:t> to say what you and others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like to do.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2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like music.</a:t>
            </a:r>
          </a:p>
          <a:p>
            <a:endParaRPr lang="en-US" i="1" dirty="0" smtClean="0"/>
          </a:p>
          <a:p>
            <a:r>
              <a:rPr lang="en-US" i="1" dirty="0" smtClean="0"/>
              <a:t>Me </a:t>
            </a:r>
            <a:r>
              <a:rPr lang="en-US" b="1" i="1" dirty="0" err="1" smtClean="0"/>
              <a:t>gusta</a:t>
            </a:r>
            <a:r>
              <a:rPr lang="en-US" i="1" dirty="0" smtClean="0"/>
              <a:t> </a:t>
            </a:r>
            <a:r>
              <a:rPr lang="en-US" i="1" u="sng" dirty="0" smtClean="0"/>
              <a:t>la </a:t>
            </a:r>
            <a:r>
              <a:rPr lang="en-US" i="1" u="sng" dirty="0" err="1" smtClean="0"/>
              <a:t>música</a:t>
            </a:r>
            <a:r>
              <a:rPr lang="en-US" i="1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 like to sing.</a:t>
            </a:r>
          </a:p>
          <a:p>
            <a:endParaRPr lang="en-US" dirty="0"/>
          </a:p>
          <a:p>
            <a:r>
              <a:rPr lang="en-US" dirty="0" smtClean="0"/>
              <a:t>Me </a:t>
            </a:r>
            <a:r>
              <a:rPr lang="en-US" b="1" dirty="0" err="1" smtClean="0"/>
              <a:t>gusta</a:t>
            </a:r>
            <a:r>
              <a:rPr lang="en-US" dirty="0" smtClean="0"/>
              <a:t> </a:t>
            </a:r>
            <a:r>
              <a:rPr lang="en-US" u="sng" dirty="0" err="1" smtClean="0"/>
              <a:t>cantar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Curved Down Arrow 3"/>
          <p:cNvSpPr/>
          <p:nvPr/>
        </p:nvSpPr>
        <p:spPr>
          <a:xfrm>
            <a:off x="1981200" y="2057400"/>
            <a:ext cx="1600200" cy="838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1676400" y="4419600"/>
            <a:ext cx="1600200" cy="838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Always use </a:t>
            </a:r>
            <a:r>
              <a:rPr lang="en-US" b="1" dirty="0" err="1" smtClean="0"/>
              <a:t>gusta</a:t>
            </a:r>
            <a:r>
              <a:rPr lang="en-US" dirty="0" smtClean="0"/>
              <a:t> (not </a:t>
            </a:r>
            <a:r>
              <a:rPr lang="en-US" dirty="0" err="1" smtClean="0"/>
              <a:t>gustan</a:t>
            </a:r>
            <a:r>
              <a:rPr lang="en-US" dirty="0" smtClean="0"/>
              <a:t>) with infinitives.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3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like sports.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Me </a:t>
            </a:r>
            <a:r>
              <a:rPr lang="en-US" b="1" dirty="0" err="1" smtClean="0"/>
              <a:t>gustan</a:t>
            </a:r>
            <a:r>
              <a:rPr lang="en-US" dirty="0" smtClean="0"/>
              <a:t> los </a:t>
            </a:r>
            <a:r>
              <a:rPr lang="en-US" dirty="0" err="1" smtClean="0"/>
              <a:t>deportes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 like to play </a:t>
            </a:r>
            <a:r>
              <a:rPr lang="en-US" dirty="0" err="1" smtClean="0"/>
              <a:t>tenis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Me </a:t>
            </a:r>
            <a:r>
              <a:rPr lang="en-US" b="1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jugar</a:t>
            </a:r>
            <a:r>
              <a:rPr lang="en-US" dirty="0" smtClean="0"/>
              <a:t> al </a:t>
            </a:r>
            <a:r>
              <a:rPr lang="en-US" dirty="0" err="1" smtClean="0"/>
              <a:t>tenis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urved Down Arrow 3"/>
          <p:cNvSpPr/>
          <p:nvPr/>
        </p:nvSpPr>
        <p:spPr>
          <a:xfrm>
            <a:off x="1600200" y="2133600"/>
            <a:ext cx="2209800" cy="762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1600200" y="4495800"/>
            <a:ext cx="2438400" cy="762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</TotalTime>
  <Words>156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Wingdings</vt:lpstr>
      <vt:lpstr>Wingdings 2</vt:lpstr>
      <vt:lpstr>Median</vt:lpstr>
      <vt:lpstr>¡Exprésate! UNO Chapter 3-1</vt:lpstr>
      <vt:lpstr>Punto # 1</vt:lpstr>
      <vt:lpstr>Punto # 1 continued</vt:lpstr>
      <vt:lpstr>Punto # 2</vt:lpstr>
      <vt:lpstr>Punto # 2 continued</vt:lpstr>
      <vt:lpstr>Punto # 3 </vt:lpstr>
      <vt:lpstr>Punto # 3 continued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3-1</dc:title>
  <dc:creator>aford</dc:creator>
  <cp:lastModifiedBy>Amanda Ford</cp:lastModifiedBy>
  <cp:revision>6</cp:revision>
  <cp:lastPrinted>2015-01-07T16:07:05Z</cp:lastPrinted>
  <dcterms:created xsi:type="dcterms:W3CDTF">2011-11-10T15:30:59Z</dcterms:created>
  <dcterms:modified xsi:type="dcterms:W3CDTF">2015-01-07T16:09:28Z</dcterms:modified>
</cp:coreProperties>
</file>