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97" r:id="rId4"/>
    <p:sldId id="258" r:id="rId5"/>
    <p:sldId id="278" r:id="rId6"/>
    <p:sldId id="259" r:id="rId7"/>
    <p:sldId id="279" r:id="rId8"/>
    <p:sldId id="265" r:id="rId9"/>
    <p:sldId id="280" r:id="rId10"/>
    <p:sldId id="260" r:id="rId11"/>
    <p:sldId id="281" r:id="rId12"/>
    <p:sldId id="261" r:id="rId13"/>
    <p:sldId id="282" r:id="rId14"/>
    <p:sldId id="262" r:id="rId15"/>
    <p:sldId id="283" r:id="rId16"/>
    <p:sldId id="263" r:id="rId17"/>
    <p:sldId id="284" r:id="rId18"/>
    <p:sldId id="264" r:id="rId19"/>
    <p:sldId id="285" r:id="rId20"/>
    <p:sldId id="266" r:id="rId21"/>
    <p:sldId id="286" r:id="rId22"/>
    <p:sldId id="267" r:id="rId23"/>
    <p:sldId id="287" r:id="rId24"/>
    <p:sldId id="268" r:id="rId25"/>
    <p:sldId id="288" r:id="rId26"/>
    <p:sldId id="270" r:id="rId27"/>
    <p:sldId id="289" r:id="rId28"/>
    <p:sldId id="271" r:id="rId29"/>
    <p:sldId id="290" r:id="rId30"/>
    <p:sldId id="272" r:id="rId31"/>
    <p:sldId id="291" r:id="rId32"/>
    <p:sldId id="273" r:id="rId33"/>
    <p:sldId id="292" r:id="rId34"/>
    <p:sldId id="274" r:id="rId35"/>
    <p:sldId id="293" r:id="rId36"/>
    <p:sldId id="275" r:id="rId37"/>
    <p:sldId id="294" r:id="rId38"/>
    <p:sldId id="276" r:id="rId39"/>
    <p:sldId id="295" r:id="rId40"/>
    <p:sldId id="277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0568-F791-48FF-85B4-EB09C01E7C1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C541F-2B65-49AC-AA9B-74B39D65E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CBBB7-F3D3-4284-8CA8-DDA1E817A55F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12EF-10BA-4ED6-8713-EB14A188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Exprésate</a:t>
            </a:r>
            <a:r>
              <a:rPr lang="en-US" dirty="0" smtClean="0"/>
              <a:t>! 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2-1</a:t>
            </a:r>
          </a:p>
          <a:p>
            <a:r>
              <a:rPr lang="en-US" smtClean="0"/>
              <a:t>Pages 56-57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Italian food</a:t>
            </a:r>
            <a:endParaRPr lang="en-US" dirty="0"/>
          </a:p>
        </p:txBody>
      </p:sp>
      <p:pic>
        <p:nvPicPr>
          <p:cNvPr id="4" name="Content Placeholder 3" descr="spagetti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4043472" cy="318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Italian food</a:t>
            </a:r>
            <a:br>
              <a:rPr lang="en-US" dirty="0" smtClean="0"/>
            </a:br>
            <a:r>
              <a:rPr lang="en-US" dirty="0" smtClean="0"/>
              <a:t>la comida </a:t>
            </a:r>
            <a:r>
              <a:rPr lang="en-US" dirty="0" err="1" smtClean="0"/>
              <a:t>italiana</a:t>
            </a:r>
            <a:endParaRPr lang="en-US" dirty="0"/>
          </a:p>
        </p:txBody>
      </p:sp>
      <p:pic>
        <p:nvPicPr>
          <p:cNvPr id="4" name="Content Placeholder 3" descr="spagetti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4043472" cy="318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pic>
        <p:nvPicPr>
          <p:cNvPr id="4" name="Content Placeholder 3" descr="pizz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4519455" cy="3385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Pizza</a:t>
            </a:r>
            <a:br>
              <a:rPr lang="en-US" dirty="0" smtClean="0"/>
            </a:br>
            <a:r>
              <a:rPr lang="en-US" dirty="0" smtClean="0"/>
              <a:t>la pizza</a:t>
            </a:r>
            <a:endParaRPr lang="en-US" dirty="0"/>
          </a:p>
        </p:txBody>
      </p:sp>
      <p:pic>
        <p:nvPicPr>
          <p:cNvPr id="4" name="Content Placeholder 3" descr="pizz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4519455" cy="3385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Mexican food</a:t>
            </a:r>
            <a:endParaRPr lang="en-US" dirty="0"/>
          </a:p>
        </p:txBody>
      </p:sp>
      <p:pic>
        <p:nvPicPr>
          <p:cNvPr id="4" name="Content Placeholder 3" descr="mexican food tac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4250144" cy="3470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Mexican food</a:t>
            </a:r>
            <a:br>
              <a:rPr lang="en-US" dirty="0" smtClean="0"/>
            </a:br>
            <a:r>
              <a:rPr lang="en-US" dirty="0" smtClean="0"/>
              <a:t>la comida </a:t>
            </a:r>
            <a:r>
              <a:rPr lang="en-US" dirty="0" err="1" smtClean="0"/>
              <a:t>mexicana</a:t>
            </a:r>
            <a:endParaRPr lang="en-US" dirty="0"/>
          </a:p>
        </p:txBody>
      </p:sp>
      <p:pic>
        <p:nvPicPr>
          <p:cNvPr id="4" name="Content Placeholder 3" descr="mexican food tac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4250144" cy="3470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Chinese food</a:t>
            </a:r>
            <a:endParaRPr lang="en-US" dirty="0"/>
          </a:p>
        </p:txBody>
      </p:sp>
      <p:pic>
        <p:nvPicPr>
          <p:cNvPr id="4" name="Content Placeholder 3" descr="chinese 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4438650" cy="3765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Chinese food</a:t>
            </a:r>
            <a:br>
              <a:rPr lang="en-US" dirty="0" smtClean="0"/>
            </a:br>
            <a:r>
              <a:rPr lang="en-US" dirty="0" smtClean="0"/>
              <a:t>la comida china</a:t>
            </a:r>
            <a:endParaRPr lang="en-US" dirty="0"/>
          </a:p>
        </p:txBody>
      </p:sp>
      <p:pic>
        <p:nvPicPr>
          <p:cNvPr id="4" name="Content Placeholder 3" descr="chinese 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057400"/>
            <a:ext cx="4438650" cy="3765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Adventure books</a:t>
            </a:r>
            <a:endParaRPr lang="en-US" dirty="0"/>
          </a:p>
        </p:txBody>
      </p:sp>
      <p:pic>
        <p:nvPicPr>
          <p:cNvPr id="4" name="Content Placeholder 3" descr="adventur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4268950" cy="3418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Adventure books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libros</a:t>
            </a:r>
            <a:r>
              <a:rPr lang="en-US" dirty="0" smtClean="0"/>
              <a:t> de </a:t>
            </a:r>
            <a:r>
              <a:rPr lang="en-US" dirty="0" err="1" smtClean="0"/>
              <a:t>aventuras</a:t>
            </a:r>
            <a:endParaRPr lang="en-US" dirty="0"/>
          </a:p>
        </p:txBody>
      </p:sp>
      <p:pic>
        <p:nvPicPr>
          <p:cNvPr id="4" name="Content Placeholder 3" descr="adventur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4268950" cy="3418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n-US" dirty="0" smtClean="0"/>
              <a:t>chess</a:t>
            </a:r>
            <a:endParaRPr lang="en-US" dirty="0"/>
          </a:p>
        </p:txBody>
      </p:sp>
      <p:pic>
        <p:nvPicPr>
          <p:cNvPr id="4" name="Content Placeholder 3" descr="ch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00200"/>
            <a:ext cx="3500315" cy="41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Romance books</a:t>
            </a:r>
            <a:endParaRPr lang="en-US" dirty="0"/>
          </a:p>
        </p:txBody>
      </p:sp>
      <p:pic>
        <p:nvPicPr>
          <p:cNvPr id="4" name="Content Placeholder 3" descr="hea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4090848" cy="3742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Romance books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libros</a:t>
            </a:r>
            <a:r>
              <a:rPr lang="en-US" dirty="0" smtClean="0"/>
              <a:t> de </a:t>
            </a:r>
            <a:r>
              <a:rPr lang="en-US" dirty="0" err="1" smtClean="0"/>
              <a:t>amor</a:t>
            </a:r>
            <a:endParaRPr lang="en-US" dirty="0"/>
          </a:p>
        </p:txBody>
      </p:sp>
      <p:pic>
        <p:nvPicPr>
          <p:cNvPr id="4" name="Content Placeholder 3" descr="hea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4090848" cy="3742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Science fiction </a:t>
            </a:r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4" name="Content Placeholder 3" descr="science fict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Science fiction movies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smtClean="0"/>
              <a:t>libros </a:t>
            </a:r>
            <a:r>
              <a:rPr lang="en-US" dirty="0" smtClean="0"/>
              <a:t>de </a:t>
            </a:r>
            <a:r>
              <a:rPr lang="en-US" dirty="0" err="1" smtClean="0"/>
              <a:t>ciencia</a:t>
            </a:r>
            <a:r>
              <a:rPr lang="en-US" dirty="0" smtClean="0"/>
              <a:t> </a:t>
            </a:r>
            <a:r>
              <a:rPr lang="en-US" dirty="0" err="1" smtClean="0"/>
              <a:t>ficción</a:t>
            </a:r>
            <a:endParaRPr lang="en-US" dirty="0"/>
          </a:p>
        </p:txBody>
      </p:sp>
      <p:pic>
        <p:nvPicPr>
          <p:cNvPr id="4" name="Content Placeholder 3" descr="science fict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Horror movies</a:t>
            </a:r>
            <a:endParaRPr lang="en-US" dirty="0"/>
          </a:p>
        </p:txBody>
      </p:sp>
      <p:pic>
        <p:nvPicPr>
          <p:cNvPr id="4" name="Content Placeholder 3" descr="horror fi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3000375" cy="4195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Horror movies</a:t>
            </a:r>
            <a:br>
              <a:rPr lang="en-US" dirty="0" smtClean="0"/>
            </a:br>
            <a:r>
              <a:rPr lang="en-US" dirty="0" smtClean="0"/>
              <a:t>Las </a:t>
            </a:r>
            <a:r>
              <a:rPr lang="en-US" dirty="0" err="1" smtClean="0"/>
              <a:t>películas</a:t>
            </a:r>
            <a:r>
              <a:rPr lang="en-US" dirty="0" smtClean="0"/>
              <a:t> de </a:t>
            </a:r>
            <a:r>
              <a:rPr lang="en-US" dirty="0" err="1" smtClean="0"/>
              <a:t>misterio</a:t>
            </a:r>
            <a:endParaRPr lang="en-US" dirty="0"/>
          </a:p>
        </p:txBody>
      </p:sp>
      <p:pic>
        <p:nvPicPr>
          <p:cNvPr id="4" name="Content Placeholder 3" descr="horror fi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3000375" cy="4195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car</a:t>
            </a:r>
            <a:endParaRPr lang="en-US" dirty="0"/>
          </a:p>
        </p:txBody>
      </p:sp>
      <p:pic>
        <p:nvPicPr>
          <p:cNvPr id="4" name="Content Placeholder 3" descr="c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4321624" cy="2966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Car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carros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coches</a:t>
            </a:r>
            <a:endParaRPr lang="en-US" dirty="0"/>
          </a:p>
        </p:txBody>
      </p:sp>
      <p:pic>
        <p:nvPicPr>
          <p:cNvPr id="4" name="Content Placeholder 3" descr="c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4321624" cy="2966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en-US" dirty="0" smtClean="0"/>
              <a:t>party</a:t>
            </a:r>
            <a:endParaRPr lang="en-US" dirty="0"/>
          </a:p>
        </p:txBody>
      </p:sp>
      <p:pic>
        <p:nvPicPr>
          <p:cNvPr id="4" name="Content Placeholder 3" descr="party bir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905000"/>
            <a:ext cx="3157410" cy="3451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Party</a:t>
            </a:r>
            <a:br>
              <a:rPr lang="en-US" dirty="0" smtClean="0"/>
            </a:br>
            <a:r>
              <a:rPr lang="en-US" dirty="0" smtClean="0"/>
              <a:t>Las fiestas</a:t>
            </a:r>
            <a:endParaRPr lang="en-US" dirty="0"/>
          </a:p>
        </p:txBody>
      </p:sp>
      <p:pic>
        <p:nvPicPr>
          <p:cNvPr id="4" name="Content Placeholder 3" descr="party bir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905000"/>
            <a:ext cx="3157410" cy="3451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Chess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ajedrez</a:t>
            </a:r>
            <a:endParaRPr lang="en-US" dirty="0"/>
          </a:p>
        </p:txBody>
      </p:sp>
      <p:pic>
        <p:nvPicPr>
          <p:cNvPr id="4" name="Content Placeholder 3" descr="ch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00200"/>
            <a:ext cx="3500315" cy="41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hamburger</a:t>
            </a:r>
            <a:endParaRPr lang="en-US" dirty="0"/>
          </a:p>
        </p:txBody>
      </p:sp>
      <p:pic>
        <p:nvPicPr>
          <p:cNvPr id="4" name="Content Placeholder 3" descr="hambu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057400"/>
            <a:ext cx="4967288" cy="3305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Hamburger</a:t>
            </a:r>
            <a:br>
              <a:rPr lang="en-US" dirty="0" smtClean="0"/>
            </a:br>
            <a:r>
              <a:rPr lang="en-US" dirty="0" smtClean="0"/>
              <a:t>Las </a:t>
            </a:r>
            <a:r>
              <a:rPr lang="en-US" dirty="0" err="1" smtClean="0"/>
              <a:t>hamburguesas</a:t>
            </a:r>
            <a:endParaRPr lang="en-US" dirty="0"/>
          </a:p>
        </p:txBody>
      </p:sp>
      <p:pic>
        <p:nvPicPr>
          <p:cNvPr id="4" name="Content Placeholder 3" descr="hambu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057400"/>
            <a:ext cx="4967288" cy="3305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pic>
        <p:nvPicPr>
          <p:cNvPr id="4" name="Content Placeholder 3" descr="vegetabl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57400"/>
            <a:ext cx="5227194" cy="3047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Vegetables</a:t>
            </a:r>
            <a:br>
              <a:rPr lang="en-US" dirty="0" smtClean="0"/>
            </a:br>
            <a:r>
              <a:rPr lang="en-US" dirty="0" smtClean="0"/>
              <a:t>Las </a:t>
            </a:r>
            <a:r>
              <a:rPr lang="en-US" dirty="0" err="1" smtClean="0"/>
              <a:t>verduras</a:t>
            </a:r>
            <a:endParaRPr lang="en-US" dirty="0"/>
          </a:p>
        </p:txBody>
      </p:sp>
      <p:pic>
        <p:nvPicPr>
          <p:cNvPr id="4" name="Content Placeholder 3" descr="vegetabl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57400"/>
            <a:ext cx="5227194" cy="3047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pic>
        <p:nvPicPr>
          <p:cNvPr id="4" name="Content Placeholder 3" descr="frui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4659313" cy="3370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Fruit</a:t>
            </a:r>
            <a:br>
              <a:rPr lang="en-US" dirty="0" smtClean="0"/>
            </a:br>
            <a:r>
              <a:rPr lang="en-US" dirty="0" smtClean="0"/>
              <a:t>Las </a:t>
            </a:r>
            <a:r>
              <a:rPr lang="en-US" dirty="0" err="1" smtClean="0"/>
              <a:t>frutas</a:t>
            </a:r>
            <a:endParaRPr lang="en-US" dirty="0"/>
          </a:p>
        </p:txBody>
      </p:sp>
      <p:pic>
        <p:nvPicPr>
          <p:cNvPr id="4" name="Content Placeholder 3" descr="frui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4659313" cy="3370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4" name="Content Placeholder 3" descr="spor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905000"/>
            <a:ext cx="3485505" cy="3628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Sports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deportes</a:t>
            </a:r>
            <a:endParaRPr lang="en-US" dirty="0"/>
          </a:p>
        </p:txBody>
      </p:sp>
      <p:pic>
        <p:nvPicPr>
          <p:cNvPr id="4" name="Content Placeholder 3" descr="spor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905000"/>
            <a:ext cx="3485505" cy="3628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videogames</a:t>
            </a:r>
            <a:endParaRPr lang="en-US" dirty="0"/>
          </a:p>
        </p:txBody>
      </p:sp>
      <p:pic>
        <p:nvPicPr>
          <p:cNvPr id="4" name="Content Placeholder 3" descr="video gam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905000"/>
            <a:ext cx="3688434" cy="4123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Videogames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videojuegos</a:t>
            </a:r>
            <a:endParaRPr lang="en-US" dirty="0"/>
          </a:p>
        </p:txBody>
      </p:sp>
      <p:pic>
        <p:nvPicPr>
          <p:cNvPr id="4" name="Content Placeholder 3" descr="video gam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905000"/>
            <a:ext cx="3688434" cy="4123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Ice cream</a:t>
            </a:r>
            <a:endParaRPr lang="en-US" dirty="0"/>
          </a:p>
        </p:txBody>
      </p:sp>
      <p:pic>
        <p:nvPicPr>
          <p:cNvPr id="4" name="Content Placeholder 3" descr="ice crea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333" y="2791753"/>
            <a:ext cx="2133333" cy="2142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 smtClean="0"/>
              <a:t>animal</a:t>
            </a:r>
            <a:endParaRPr lang="en-US" dirty="0"/>
          </a:p>
        </p:txBody>
      </p:sp>
      <p:pic>
        <p:nvPicPr>
          <p:cNvPr id="4" name="Content Placeholder 3" descr="animal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057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Animal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animales</a:t>
            </a:r>
            <a:endParaRPr lang="en-US" dirty="0"/>
          </a:p>
        </p:txBody>
      </p:sp>
      <p:pic>
        <p:nvPicPr>
          <p:cNvPr id="4" name="Content Placeholder 3" descr="animal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057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Ice cream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helado</a:t>
            </a:r>
            <a:endParaRPr lang="en-US" dirty="0"/>
          </a:p>
        </p:txBody>
      </p:sp>
      <p:pic>
        <p:nvPicPr>
          <p:cNvPr id="4" name="Content Placeholder 3" descr="ice crea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333" y="2791753"/>
            <a:ext cx="2133333" cy="2142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pic>
        <p:nvPicPr>
          <p:cNvPr id="4" name="Content Placeholder 3" descr="music 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447800"/>
            <a:ext cx="3899397" cy="3647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Music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música</a:t>
            </a:r>
            <a:endParaRPr lang="en-US" dirty="0"/>
          </a:p>
        </p:txBody>
      </p:sp>
      <p:pic>
        <p:nvPicPr>
          <p:cNvPr id="4" name="Content Placeholder 3" descr="music 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447800"/>
            <a:ext cx="3899397" cy="3647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Puerto Rican music </a:t>
            </a:r>
            <a:endParaRPr lang="en-US" dirty="0"/>
          </a:p>
        </p:txBody>
      </p:sp>
      <p:pic>
        <p:nvPicPr>
          <p:cNvPr id="4" name="Content Placeholder 3" descr="music 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2209800" cy="2066925"/>
          </a:xfrm>
        </p:spPr>
      </p:pic>
      <p:pic>
        <p:nvPicPr>
          <p:cNvPr id="5" name="Picture 4" descr="puerto rico fla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276600"/>
            <a:ext cx="2171429" cy="10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Puerto Rican music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música</a:t>
            </a:r>
            <a:r>
              <a:rPr lang="en-US" dirty="0" smtClean="0"/>
              <a:t> de Puerto Rico </a:t>
            </a:r>
            <a:endParaRPr lang="en-US" dirty="0"/>
          </a:p>
        </p:txBody>
      </p:sp>
      <p:pic>
        <p:nvPicPr>
          <p:cNvPr id="4" name="Content Placeholder 3" descr="music 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2209800" cy="2066925"/>
          </a:xfrm>
        </p:spPr>
      </p:pic>
      <p:pic>
        <p:nvPicPr>
          <p:cNvPr id="5" name="Picture 4" descr="puerto rico fla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276600"/>
            <a:ext cx="2171429" cy="10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71</Words>
  <Application>Microsoft Office PowerPoint</Application>
  <PresentationFormat>On-screen Show (4:3)</PresentationFormat>
  <Paragraphs>43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¡Exprésate! Chapter 2</vt:lpstr>
      <vt:lpstr>chess</vt:lpstr>
      <vt:lpstr>Chess el ajedrez</vt:lpstr>
      <vt:lpstr>Ice cream</vt:lpstr>
      <vt:lpstr>Ice cream el helado</vt:lpstr>
      <vt:lpstr>music</vt:lpstr>
      <vt:lpstr>Music la música</vt:lpstr>
      <vt:lpstr>Puerto Rican music </vt:lpstr>
      <vt:lpstr>Puerto Rican music la música de Puerto Rico </vt:lpstr>
      <vt:lpstr>Italian food</vt:lpstr>
      <vt:lpstr>Italian food la comida italiana</vt:lpstr>
      <vt:lpstr>pizza</vt:lpstr>
      <vt:lpstr>Pizza la pizza</vt:lpstr>
      <vt:lpstr>Mexican food</vt:lpstr>
      <vt:lpstr>Mexican food la comida mexicana</vt:lpstr>
      <vt:lpstr>Chinese food</vt:lpstr>
      <vt:lpstr>Chinese food la comida china</vt:lpstr>
      <vt:lpstr>Adventure books</vt:lpstr>
      <vt:lpstr>Adventure books Los libros de aventuras</vt:lpstr>
      <vt:lpstr>Romance books</vt:lpstr>
      <vt:lpstr>Romance books los libros de amor</vt:lpstr>
      <vt:lpstr>Science fiction books</vt:lpstr>
      <vt:lpstr>Science fiction movies los libros de ciencia ficción</vt:lpstr>
      <vt:lpstr>Horror movies</vt:lpstr>
      <vt:lpstr>Horror movies Las películas de misterio</vt:lpstr>
      <vt:lpstr>car</vt:lpstr>
      <vt:lpstr>Car Los carros los coches</vt:lpstr>
      <vt:lpstr>party</vt:lpstr>
      <vt:lpstr>Party Las fiestas</vt:lpstr>
      <vt:lpstr>hamburger</vt:lpstr>
      <vt:lpstr>Hamburger Las hamburguesas</vt:lpstr>
      <vt:lpstr>vegetables</vt:lpstr>
      <vt:lpstr>Vegetables Las verduras</vt:lpstr>
      <vt:lpstr>fruit</vt:lpstr>
      <vt:lpstr>Fruit Las frutas</vt:lpstr>
      <vt:lpstr>sports</vt:lpstr>
      <vt:lpstr>Sports Los deportes</vt:lpstr>
      <vt:lpstr>videogames</vt:lpstr>
      <vt:lpstr>Videogames Los videojuegos</vt:lpstr>
      <vt:lpstr>animal</vt:lpstr>
      <vt:lpstr>Animal Los animales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Chapter 2</dc:title>
  <dc:creator>John</dc:creator>
  <cp:lastModifiedBy>Amanda Ford</cp:lastModifiedBy>
  <cp:revision>10</cp:revision>
  <cp:lastPrinted>2014-12-01T16:38:40Z</cp:lastPrinted>
  <dcterms:created xsi:type="dcterms:W3CDTF">2011-10-09T04:13:56Z</dcterms:created>
  <dcterms:modified xsi:type="dcterms:W3CDTF">2014-12-01T16:38:48Z</dcterms:modified>
</cp:coreProperties>
</file>