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D33E0-17DC-49B6-BDA8-4E9ABF3975F5}" type="datetimeFigureOut">
              <a:rPr lang="en-US" smtClean="0"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BC21-ACB3-4C3A-AA4E-C6EA1B493F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I:  Chapter 2-2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WHEN: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vocabulary pg 56-57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gustar</a:t>
            </a:r>
            <a:r>
              <a:rPr lang="en-US" dirty="0" smtClean="0"/>
              <a:t> pg 57</a:t>
            </a:r>
          </a:p>
          <a:p>
            <a:r>
              <a:rPr lang="en-US" dirty="0" smtClean="0"/>
              <a:t> describing something pg 58</a:t>
            </a:r>
          </a:p>
          <a:p>
            <a:r>
              <a:rPr lang="en-US" dirty="0"/>
              <a:t> </a:t>
            </a:r>
            <a:r>
              <a:rPr lang="en-US" dirty="0" smtClean="0"/>
              <a:t> noun and definite articles pg 60</a:t>
            </a:r>
          </a:p>
          <a:p>
            <a:r>
              <a:rPr lang="en-US" dirty="0"/>
              <a:t> </a:t>
            </a:r>
            <a:r>
              <a:rPr lang="en-US" dirty="0" err="1" smtClean="0"/>
              <a:t>gustar</a:t>
            </a:r>
            <a:r>
              <a:rPr lang="en-US" dirty="0" smtClean="0"/>
              <a:t> pronouns pg 62</a:t>
            </a:r>
          </a:p>
          <a:p>
            <a:r>
              <a:rPr lang="en-US" dirty="0" err="1" smtClean="0"/>
              <a:t>Porque</a:t>
            </a:r>
            <a:r>
              <a:rPr lang="en-US" dirty="0" smtClean="0"/>
              <a:t> /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pg 62</a:t>
            </a:r>
          </a:p>
          <a:p>
            <a:r>
              <a:rPr lang="en-US" dirty="0" smtClean="0"/>
              <a:t>Preposition “de” pg 64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Spanish I:  Chapter 2-2 TEST</vt:lpstr>
      <vt:lpstr>What To Study…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I:  Chapter 2-2 TEST</dc:title>
  <dc:creator>aford</dc:creator>
  <cp:lastModifiedBy>aford</cp:lastModifiedBy>
  <cp:revision>2</cp:revision>
  <dcterms:created xsi:type="dcterms:W3CDTF">2012-11-30T15:41:31Z</dcterms:created>
  <dcterms:modified xsi:type="dcterms:W3CDTF">2012-11-30T15:48:33Z</dcterms:modified>
</cp:coreProperties>
</file>