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F4FDD3-A873-4511-9C78-B9FA08D15E8A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BA15BA-BC51-45C4-ACB0-7FC340061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907MN6lwsKA" TargetMode="External"/><Relationship Id="rId2" Type="http://schemas.openxmlformats.org/officeDocument/2006/relationships/hyperlink" Target="http://youtu.be/e6cNc2T0oW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DOS</a:t>
            </a:r>
            <a:br>
              <a:rPr lang="en-US" dirty="0" smtClean="0"/>
            </a:br>
            <a:r>
              <a:rPr lang="en-US" dirty="0" smtClean="0"/>
              <a:t>Chapter 2-2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Tense (past)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acer</a:t>
            </a:r>
            <a:r>
              <a:rPr lang="en-US" dirty="0" smtClean="0"/>
              <a:t>, </a:t>
            </a:r>
            <a:r>
              <a:rPr lang="en-US" dirty="0" err="1" smtClean="0"/>
              <a:t>ir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endParaRPr lang="en-US" b="1" dirty="0" smtClean="0"/>
          </a:p>
          <a:p>
            <a:pPr algn="ctr">
              <a:lnSpc>
                <a:spcPct val="200000"/>
              </a:lnSpc>
            </a:pPr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 and –</a:t>
            </a:r>
            <a:r>
              <a:rPr lang="en-US" dirty="0" err="1" smtClean="0"/>
              <a:t>er</a:t>
            </a:r>
            <a:r>
              <a:rPr lang="en-US" dirty="0" smtClean="0"/>
              <a:t> verbs have NO stem-changes in the </a:t>
            </a:r>
            <a:r>
              <a:rPr lang="en-US" dirty="0" err="1" smtClean="0"/>
              <a:t>preterite</a:t>
            </a:r>
            <a:r>
              <a:rPr lang="en-US" dirty="0" smtClean="0"/>
              <a:t> tense.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Spanish </a:t>
            </a:r>
            <a:r>
              <a:rPr lang="en-US" dirty="0" err="1" smtClean="0">
                <a:hlinkClick r:id="rId2"/>
              </a:rPr>
              <a:t>Preterite</a:t>
            </a:r>
            <a:r>
              <a:rPr lang="en-US" dirty="0" smtClean="0">
                <a:hlinkClick r:id="rId2"/>
              </a:rPr>
              <a:t> Rap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“California Girls</a:t>
            </a:r>
            <a:r>
              <a:rPr lang="en-US" smtClean="0">
                <a:hlinkClick r:id="rId3"/>
              </a:rPr>
              <a:t>” </a:t>
            </a:r>
            <a:r>
              <a:rPr lang="en-US" smtClean="0">
                <a:hlinkClick r:id="rId3"/>
              </a:rPr>
              <a:t>Parody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verbs / </a:t>
            </a:r>
            <a:r>
              <a:rPr lang="en-US" dirty="0" err="1" smtClean="0"/>
              <a:t>Preterite</a:t>
            </a:r>
            <a:r>
              <a:rPr lang="en-US" dirty="0" smtClean="0"/>
              <a:t>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é</a:t>
            </a:r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ste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ó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mos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steis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verbs / </a:t>
            </a:r>
            <a:r>
              <a:rPr lang="en-US" dirty="0" err="1" smtClean="0"/>
              <a:t>Preterite</a:t>
            </a:r>
            <a:r>
              <a:rPr lang="en-US" dirty="0" smtClean="0"/>
              <a:t>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Í</a:t>
            </a:r>
          </a:p>
          <a:p>
            <a:endParaRPr lang="en-US" dirty="0"/>
          </a:p>
          <a:p>
            <a:r>
              <a:rPr lang="en-US" dirty="0" err="1" smtClean="0"/>
              <a:t>iste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steis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verbs / </a:t>
            </a:r>
            <a:r>
              <a:rPr lang="en-US" dirty="0" err="1" smtClean="0"/>
              <a:t>Preterite</a:t>
            </a:r>
            <a:r>
              <a:rPr lang="en-US" dirty="0" smtClean="0"/>
              <a:t>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í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iste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steis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Hacer</a:t>
            </a:r>
            <a:r>
              <a:rPr lang="en-US" dirty="0" smtClean="0"/>
              <a:t> (to do/make) /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ice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h</a:t>
            </a:r>
            <a:r>
              <a:rPr lang="en-US" dirty="0" err="1" smtClean="0"/>
              <a:t>iciste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hizo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icimos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h</a:t>
            </a:r>
            <a:r>
              <a:rPr lang="en-US" dirty="0" err="1" smtClean="0"/>
              <a:t>icisteis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hicieron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(to go) /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ui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f</a:t>
            </a:r>
            <a:r>
              <a:rPr lang="en-US" dirty="0" err="1" smtClean="0"/>
              <a:t>uiste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uimos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f</a:t>
            </a:r>
            <a:r>
              <a:rPr lang="en-US" smtClean="0"/>
              <a:t>uisteis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fueron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1175</TotalTime>
  <Words>104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Wingdings</vt:lpstr>
      <vt:lpstr>Wingdings 2</vt:lpstr>
      <vt:lpstr>Wingdings 3</vt:lpstr>
      <vt:lpstr>Module</vt:lpstr>
      <vt:lpstr>¡Exprésate! DOS Chapter 2-2</vt:lpstr>
      <vt:lpstr>IMPORTANTE</vt:lpstr>
      <vt:lpstr>PowerPoint Presentation</vt:lpstr>
      <vt:lpstr>AR verbs / Preterite Endings</vt:lpstr>
      <vt:lpstr>ER verbs / Preterite Endings</vt:lpstr>
      <vt:lpstr>IR verbs / Preterite Endings</vt:lpstr>
      <vt:lpstr>Hacer (to do/make) / Preterite Tense</vt:lpstr>
      <vt:lpstr>IR (to go) / Preterite Tense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DOS Chapter 2-2</dc:title>
  <dc:creator>aford</dc:creator>
  <cp:lastModifiedBy>Amanda Ford</cp:lastModifiedBy>
  <cp:revision>11</cp:revision>
  <dcterms:created xsi:type="dcterms:W3CDTF">2012-02-08T16:32:56Z</dcterms:created>
  <dcterms:modified xsi:type="dcterms:W3CDTF">2015-02-24T15:49:34Z</dcterms:modified>
</cp:coreProperties>
</file>