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7"/>
  </p:handoutMasterIdLst>
  <p:sldIdLst>
    <p:sldId id="256" r:id="rId2"/>
    <p:sldId id="257" r:id="rId3"/>
    <p:sldId id="295" r:id="rId4"/>
    <p:sldId id="258" r:id="rId5"/>
    <p:sldId id="296" r:id="rId6"/>
    <p:sldId id="293" r:id="rId7"/>
    <p:sldId id="297" r:id="rId8"/>
    <p:sldId id="259" r:id="rId9"/>
    <p:sldId id="298" r:id="rId10"/>
    <p:sldId id="260" r:id="rId11"/>
    <p:sldId id="299" r:id="rId12"/>
    <p:sldId id="261" r:id="rId13"/>
    <p:sldId id="300" r:id="rId14"/>
    <p:sldId id="262" r:id="rId15"/>
    <p:sldId id="301" r:id="rId16"/>
    <p:sldId id="263" r:id="rId17"/>
    <p:sldId id="302" r:id="rId18"/>
    <p:sldId id="264" r:id="rId19"/>
    <p:sldId id="303" r:id="rId20"/>
    <p:sldId id="265" r:id="rId21"/>
    <p:sldId id="304" r:id="rId22"/>
    <p:sldId id="266" r:id="rId23"/>
    <p:sldId id="305" r:id="rId24"/>
    <p:sldId id="267" r:id="rId25"/>
    <p:sldId id="306" r:id="rId26"/>
    <p:sldId id="268" r:id="rId27"/>
    <p:sldId id="307" r:id="rId28"/>
    <p:sldId id="269" r:id="rId29"/>
    <p:sldId id="308" r:id="rId30"/>
    <p:sldId id="284" r:id="rId31"/>
    <p:sldId id="309" r:id="rId32"/>
    <p:sldId id="270" r:id="rId33"/>
    <p:sldId id="310" r:id="rId34"/>
    <p:sldId id="277" r:id="rId35"/>
    <p:sldId id="311" r:id="rId36"/>
    <p:sldId id="271" r:id="rId37"/>
    <p:sldId id="322" r:id="rId38"/>
    <p:sldId id="272" r:id="rId39"/>
    <p:sldId id="323" r:id="rId40"/>
    <p:sldId id="273" r:id="rId41"/>
    <p:sldId id="324" r:id="rId42"/>
    <p:sldId id="274" r:id="rId43"/>
    <p:sldId id="312" r:id="rId44"/>
    <p:sldId id="275" r:id="rId45"/>
    <p:sldId id="313" r:id="rId46"/>
    <p:sldId id="276" r:id="rId47"/>
    <p:sldId id="314" r:id="rId48"/>
    <p:sldId id="278" r:id="rId49"/>
    <p:sldId id="315" r:id="rId50"/>
    <p:sldId id="279" r:id="rId51"/>
    <p:sldId id="316" r:id="rId52"/>
    <p:sldId id="280" r:id="rId53"/>
    <p:sldId id="317" r:id="rId54"/>
    <p:sldId id="285" r:id="rId55"/>
    <p:sldId id="318" r:id="rId56"/>
    <p:sldId id="281" r:id="rId57"/>
    <p:sldId id="319" r:id="rId58"/>
    <p:sldId id="282" r:id="rId59"/>
    <p:sldId id="320" r:id="rId60"/>
    <p:sldId id="283" r:id="rId61"/>
    <p:sldId id="321" r:id="rId62"/>
    <p:sldId id="288" r:id="rId63"/>
    <p:sldId id="325" r:id="rId64"/>
    <p:sldId id="294" r:id="rId65"/>
    <p:sldId id="326" r:id="rId66"/>
    <p:sldId id="286" r:id="rId67"/>
    <p:sldId id="327" r:id="rId68"/>
    <p:sldId id="287" r:id="rId69"/>
    <p:sldId id="328" r:id="rId70"/>
    <p:sldId id="329" r:id="rId71"/>
    <p:sldId id="289" r:id="rId72"/>
    <p:sldId id="290" r:id="rId73"/>
    <p:sldId id="330" r:id="rId74"/>
    <p:sldId id="291" r:id="rId75"/>
    <p:sldId id="331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DBAA0-5988-43FC-B116-F162B20BC2C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7F40B-50B4-4FC7-8627-CFE50940B9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45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8AD6-5621-444F-836F-A1B62558765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5184-A165-47B1-871E-CA5D27188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8AD6-5621-444F-836F-A1B62558765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5184-A165-47B1-871E-CA5D27188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8AD6-5621-444F-836F-A1B62558765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5184-A165-47B1-871E-CA5D27188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8AD6-5621-444F-836F-A1B62558765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5184-A165-47B1-871E-CA5D27188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8AD6-5621-444F-836F-A1B62558765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5184-A165-47B1-871E-CA5D27188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8AD6-5621-444F-836F-A1B62558765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5184-A165-47B1-871E-CA5D27188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8AD6-5621-444F-836F-A1B62558765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5184-A165-47B1-871E-CA5D27188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8AD6-5621-444F-836F-A1B62558765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5184-A165-47B1-871E-CA5D27188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8AD6-5621-444F-836F-A1B62558765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5184-A165-47B1-871E-CA5D27188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8AD6-5621-444F-836F-A1B62558765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5184-A165-47B1-871E-CA5D27188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8AD6-5621-444F-836F-A1B62558765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5184-A165-47B1-871E-CA5D27188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78AD6-5621-444F-836F-A1B625587652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45184-A165-47B1-871E-CA5D27188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youtu.be/L7SkrYF8lC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youtu.be/L7SkrYF8lC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youtu.be/3aHczo047k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youtu.be/FgefT5_t62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youtu.be/oWbmM4k_O5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youtu.be/tJSmmbmJCLw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youtu.be/tJSmmbmJCLw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youtu.be/OEzAh7xsjwc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youtu.be/OEzAh7xsjwc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youtu.be/SvZdFSSc3ts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youtu.be/SvZdFSSc3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youtu.be/wBxRwF4qnhU" TargetMode="External"/><Relationship Id="rId4" Type="http://schemas.openxmlformats.org/officeDocument/2006/relationships/hyperlink" Target="http://youtu.be/r0ixYA4B2IQ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youtu.be/8dFeSl-2HWY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youtu.be/8dFeSl-2HW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youtu.be/NDzZF7BV4L8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youtu.be/NDzZF7BV4L8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youtu.be/HUzFY4mek2U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youtu.be/HUzFY4mek2U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youtu.be/miuxXkTJbuw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youtu.be/miuxXkTJbuw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youtu.be/Ecm27LkhtK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youtu.be/9FHJ1_8ZQYw" TargetMode="External"/><Relationship Id="rId4" Type="http://schemas.openxmlformats.org/officeDocument/2006/relationships/hyperlink" Target="http://youtu.be/hfzjCMmvUBM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youtu.be/Ecm27LkhtK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youtu.be/9FHJ1_8ZQYw" TargetMode="External"/><Relationship Id="rId4" Type="http://schemas.openxmlformats.org/officeDocument/2006/relationships/hyperlink" Target="http://youtu.be/hfzjCMmvUB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youtu.be/GSjfikXgMG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EjdgPm_VH2c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youtu.be/GSjfikXgMG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EjdgPm_VH2c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lCAnKpbmwds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lCAnKpbmwds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youtu.be/ZExrjNg2mWk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youtu.be/ZExrjNg2mWk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youtu.be/iub93V2Z5u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youtu.be/jeOgF2uw9eY" TargetMode="External"/><Relationship Id="rId4" Type="http://schemas.openxmlformats.org/officeDocument/2006/relationships/hyperlink" Target="http://youtu.be/r-tdwx1ZVco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youtu.be/iub93V2Z5uY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youtu.be/Yil2jWQ5Oqg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youtu.be/Yil2jWQ5Oq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youtu.be/ItNzxMdIW0Y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youtu.be/ItNzxMdIW0Y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youtu.be/JmjSUlKoMXE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youtu.be/JmjSUlKoMXE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youtu.be/qS1PUEpQNn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V95WU81RhcE" TargetMode="Externa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youtu.be/qS1PUEpQNn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V95WU81RhcE" TargetMode="Externa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DNKfucd0HYo" TargetMode="Externa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tMJXn8pvcYw" TargetMode="Externa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e_yp0SGH6TU" TargetMode="Externa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youtu.be/ZITbY0vWj2s" TargetMode="External"/><Relationship Id="rId4" Type="http://schemas.openxmlformats.org/officeDocument/2006/relationships/hyperlink" Target="http://youtu.be/0cQdwqr_tLk" TargetMode="Externa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youtu.be/DrLDzfvLm4A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youtu.be/L4QmpyfS3f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gYQ8-BH7QgQ" TargetMode="Externa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youtu.be/L4QmpyfS3f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gYQ8-BH7QgQ" TargetMode="Externa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youtu.be/-UrCreny2n8" TargetMode="Externa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youtu.be/UuexWks5GR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youtu.be/J2s1aBH-pb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¡Exprésate! DOS</a:t>
            </a:r>
            <a:br>
              <a:rPr lang="en-US" dirty="0" smtClean="0"/>
            </a:br>
            <a:r>
              <a:rPr lang="en-US" dirty="0" smtClean="0"/>
              <a:t>Chapter </a:t>
            </a:r>
            <a:r>
              <a:rPr lang="en-US" dirty="0" smtClean="0"/>
              <a:t>2-2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endParaRPr lang="en-US" dirty="0" smtClean="0"/>
          </a:p>
          <a:p>
            <a:r>
              <a:rPr lang="en-US" smtClean="0"/>
              <a:t>Vocabulary </a:t>
            </a:r>
            <a:r>
              <a:rPr lang="en-US" smtClean="0"/>
              <a:t>2-2</a:t>
            </a:r>
            <a:endParaRPr lang="en-US" dirty="0" smtClean="0"/>
          </a:p>
          <a:p>
            <a:r>
              <a:rPr lang="en-US" dirty="0" smtClean="0"/>
              <a:t>House Vocabulary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water the plants</a:t>
            </a:r>
            <a:endParaRPr lang="en-US" dirty="0"/>
          </a:p>
        </p:txBody>
      </p:sp>
      <p:pic>
        <p:nvPicPr>
          <p:cNvPr id="6" name="Content Placeholder 5" descr="plant little shop of horrors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0" y="3124200"/>
            <a:ext cx="4665016" cy="31043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water the plants</a:t>
            </a:r>
            <a:br>
              <a:rPr lang="en-US" dirty="0" smtClean="0"/>
            </a:br>
            <a:r>
              <a:rPr lang="en-US" dirty="0" err="1" smtClean="0"/>
              <a:t>regar</a:t>
            </a:r>
            <a:r>
              <a:rPr lang="en-US" dirty="0" smtClean="0"/>
              <a:t> (e-</a:t>
            </a:r>
            <a:r>
              <a:rPr lang="en-US" dirty="0" err="1" smtClean="0"/>
              <a:t>ie</a:t>
            </a:r>
            <a:r>
              <a:rPr lang="en-US" dirty="0" smtClean="0"/>
              <a:t>)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plantas</a:t>
            </a:r>
            <a:endParaRPr lang="en-US" dirty="0"/>
          </a:p>
        </p:txBody>
      </p:sp>
      <p:pic>
        <p:nvPicPr>
          <p:cNvPr id="6" name="Content Placeholder 5" descr="plant little shop of horrors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0" y="3124200"/>
            <a:ext cx="4665016" cy="31043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apartment</a:t>
            </a:r>
            <a:endParaRPr lang="en-US" dirty="0"/>
          </a:p>
        </p:txBody>
      </p:sp>
      <p:pic>
        <p:nvPicPr>
          <p:cNvPr id="4" name="Content Placeholder 3" descr="apartment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2895600"/>
            <a:ext cx="3304381" cy="33043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Apartment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apartamento</a:t>
            </a:r>
            <a:endParaRPr lang="en-US" dirty="0"/>
          </a:p>
        </p:txBody>
      </p:sp>
      <p:pic>
        <p:nvPicPr>
          <p:cNvPr id="4" name="Content Placeholder 3" descr="apart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2895600"/>
            <a:ext cx="3304381" cy="33043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armchair</a:t>
            </a:r>
            <a:endParaRPr lang="en-US" dirty="0"/>
          </a:p>
        </p:txBody>
      </p:sp>
      <p:pic>
        <p:nvPicPr>
          <p:cNvPr id="4" name="Content Placeholder 3" descr="armchair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71800" y="2667000"/>
            <a:ext cx="3511794" cy="38044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Armchair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sillón</a:t>
            </a:r>
            <a:endParaRPr lang="en-US" dirty="0"/>
          </a:p>
        </p:txBody>
      </p:sp>
      <p:pic>
        <p:nvPicPr>
          <p:cNvPr id="4" name="Content Placeholder 3" descr="armchai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2667000"/>
            <a:ext cx="3511794" cy="38044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bedroom</a:t>
            </a:r>
            <a:endParaRPr lang="en-US" dirty="0"/>
          </a:p>
        </p:txBody>
      </p:sp>
      <p:pic>
        <p:nvPicPr>
          <p:cNvPr id="4" name="Content Placeholder 3" descr="bedro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95885" y="1600200"/>
            <a:ext cx="635222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Bedroom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habitación</a:t>
            </a:r>
            <a:endParaRPr lang="en-US" dirty="0"/>
          </a:p>
        </p:txBody>
      </p:sp>
      <p:pic>
        <p:nvPicPr>
          <p:cNvPr id="4" name="Content Placeholder 3" descr="bedro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95885" y="1600200"/>
            <a:ext cx="635222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television</a:t>
            </a:r>
            <a:endParaRPr lang="en-US" dirty="0"/>
          </a:p>
        </p:txBody>
      </p:sp>
      <p:pic>
        <p:nvPicPr>
          <p:cNvPr id="4" name="Content Placeholder 3" descr="televis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3352800"/>
            <a:ext cx="4663287" cy="30853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Television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televisor</a:t>
            </a:r>
            <a:endParaRPr lang="en-US" dirty="0"/>
          </a:p>
        </p:txBody>
      </p:sp>
      <p:pic>
        <p:nvPicPr>
          <p:cNvPr id="4" name="Content Placeholder 3" descr="televis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3352800"/>
            <a:ext cx="4663287" cy="30853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living room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3276600"/>
            <a:ext cx="3810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lamp</a:t>
            </a:r>
            <a:endParaRPr lang="en-US" dirty="0"/>
          </a:p>
        </p:txBody>
      </p:sp>
      <p:pic>
        <p:nvPicPr>
          <p:cNvPr id="4" name="Content Placeholder 3" descr="lamp.bmp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733800" y="2133600"/>
            <a:ext cx="1728733" cy="40653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Lamp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lámpara</a:t>
            </a:r>
            <a:endParaRPr lang="en-US" dirty="0"/>
          </a:p>
        </p:txBody>
      </p:sp>
      <p:pic>
        <p:nvPicPr>
          <p:cNvPr id="4" name="Content Placeholder 3" descr="lamp.bmp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733800" y="2133600"/>
            <a:ext cx="1728733" cy="40653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wall</a:t>
            </a:r>
            <a:endParaRPr lang="en-US" dirty="0"/>
          </a:p>
        </p:txBody>
      </p:sp>
      <p:pic>
        <p:nvPicPr>
          <p:cNvPr id="4" name="Content Placeholder 3" descr="wall.bmp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95600" y="3581400"/>
            <a:ext cx="3476514" cy="26167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Wall</a:t>
            </a:r>
            <a:br>
              <a:rPr lang="en-US" dirty="0" smtClean="0"/>
            </a:br>
            <a:r>
              <a:rPr lang="en-US" dirty="0" smtClean="0"/>
              <a:t>el pared</a:t>
            </a:r>
            <a:endParaRPr lang="en-US" dirty="0"/>
          </a:p>
        </p:txBody>
      </p:sp>
      <p:pic>
        <p:nvPicPr>
          <p:cNvPr id="4" name="Content Placeholder 3" descr="wall.bmp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95600" y="3581400"/>
            <a:ext cx="3476514" cy="26167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nightstand</a:t>
            </a:r>
            <a:endParaRPr lang="en-US" dirty="0"/>
          </a:p>
        </p:txBody>
      </p:sp>
      <p:pic>
        <p:nvPicPr>
          <p:cNvPr id="4" name="Content Placeholder 3" descr="nightsta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3505200"/>
            <a:ext cx="4206983" cy="27995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Nightstand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mesita</a:t>
            </a:r>
            <a:r>
              <a:rPr lang="en-US" dirty="0" smtClean="0"/>
              <a:t> de </a:t>
            </a:r>
            <a:r>
              <a:rPr lang="en-US" dirty="0" err="1" smtClean="0"/>
              <a:t>noche</a:t>
            </a:r>
            <a:endParaRPr lang="en-US" dirty="0"/>
          </a:p>
        </p:txBody>
      </p:sp>
      <p:pic>
        <p:nvPicPr>
          <p:cNvPr id="4" name="Content Placeholder 3" descr="nightsta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3505200"/>
            <a:ext cx="4206983" cy="27995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floor</a:t>
            </a:r>
            <a:endParaRPr lang="en-US" dirty="0"/>
          </a:p>
        </p:txBody>
      </p:sp>
      <p:pic>
        <p:nvPicPr>
          <p:cNvPr id="4" name="Content Placeholder 3" descr="floor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28800" y="2971800"/>
            <a:ext cx="5123049" cy="340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Floor</a:t>
            </a:r>
            <a:br>
              <a:rPr lang="en-US" smtClean="0"/>
            </a:br>
            <a:r>
              <a:rPr lang="en-US" smtClean="0"/>
              <a:t>el piso</a:t>
            </a:r>
            <a:endParaRPr lang="en-US" dirty="0"/>
          </a:p>
        </p:txBody>
      </p:sp>
      <p:pic>
        <p:nvPicPr>
          <p:cNvPr id="4" name="Content Placeholder 3" descr="floor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62312" y="2991644"/>
            <a:ext cx="2619375" cy="1743075"/>
          </a:xfrm>
        </p:spPr>
      </p:pic>
      <p:sp>
        <p:nvSpPr>
          <p:cNvPr id="7" name="TextBox 6"/>
          <p:cNvSpPr txBox="1"/>
          <p:nvPr/>
        </p:nvSpPr>
        <p:spPr>
          <a:xfrm>
            <a:off x="3276600" y="4953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Floor #2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5715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Floor #3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bookcase</a:t>
            </a:r>
            <a:endParaRPr lang="en-US" dirty="0"/>
          </a:p>
        </p:txBody>
      </p:sp>
      <p:pic>
        <p:nvPicPr>
          <p:cNvPr id="4" name="Content Placeholder 3" descr="bookshelf.bmp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33600" y="3657600"/>
            <a:ext cx="4939207" cy="28994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Bookcase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estante</a:t>
            </a:r>
            <a:endParaRPr lang="en-US" dirty="0"/>
          </a:p>
        </p:txBody>
      </p:sp>
      <p:pic>
        <p:nvPicPr>
          <p:cNvPr id="4" name="Content Placeholder 3" descr="bookshelf.bmp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33600" y="3657600"/>
            <a:ext cx="4939207" cy="28994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room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sala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living 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276600"/>
            <a:ext cx="3810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Chest of drawers / dresser</a:t>
            </a:r>
            <a:endParaRPr lang="en-US" dirty="0"/>
          </a:p>
        </p:txBody>
      </p:sp>
      <p:pic>
        <p:nvPicPr>
          <p:cNvPr id="4" name="Content Placeholder 3" descr="dress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2667000"/>
            <a:ext cx="3910012" cy="26000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Chest of drawers / dresser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cómoda</a:t>
            </a:r>
            <a:endParaRPr lang="en-US" dirty="0"/>
          </a:p>
        </p:txBody>
      </p:sp>
      <p:pic>
        <p:nvPicPr>
          <p:cNvPr id="4" name="Content Placeholder 3" descr="dress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2667000"/>
            <a:ext cx="3910012" cy="26000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dust the furniture</a:t>
            </a:r>
            <a:endParaRPr lang="en-US" dirty="0"/>
          </a:p>
        </p:txBody>
      </p:sp>
      <p:pic>
        <p:nvPicPr>
          <p:cNvPr id="4" name="Content Placeholder 3" descr="duster.bmp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81400" y="2743200"/>
            <a:ext cx="1952562" cy="33893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dust the furniture</a:t>
            </a:r>
            <a:br>
              <a:rPr lang="en-US" dirty="0" smtClean="0"/>
            </a:br>
            <a:r>
              <a:rPr lang="en-US" dirty="0" err="1" smtClean="0"/>
              <a:t>sacudir</a:t>
            </a:r>
            <a:r>
              <a:rPr lang="en-US" dirty="0" smtClean="0"/>
              <a:t> los </a:t>
            </a:r>
            <a:r>
              <a:rPr lang="en-US" dirty="0" err="1" smtClean="0"/>
              <a:t>muebles</a:t>
            </a:r>
            <a:endParaRPr lang="en-US" dirty="0"/>
          </a:p>
        </p:txBody>
      </p:sp>
      <p:pic>
        <p:nvPicPr>
          <p:cNvPr id="4" name="Content Placeholder 3" descr="duster.bmp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81400" y="2743200"/>
            <a:ext cx="1952562" cy="33893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organize</a:t>
            </a:r>
            <a:endParaRPr lang="en-US" dirty="0"/>
          </a:p>
        </p:txBody>
      </p:sp>
      <p:pic>
        <p:nvPicPr>
          <p:cNvPr id="4" name="Content Placeholder 3" descr="organize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33600" y="3048000"/>
            <a:ext cx="4603965" cy="34663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r>
              <a:rPr lang="en-US" dirty="0" smtClean="0"/>
              <a:t>To organize</a:t>
            </a:r>
            <a:br>
              <a:rPr lang="en-US" dirty="0" smtClean="0"/>
            </a:br>
            <a:r>
              <a:rPr lang="en-US" dirty="0" err="1" smtClean="0"/>
              <a:t>organizar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organize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33600" y="3048000"/>
            <a:ext cx="4603965" cy="34663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bathroom</a:t>
            </a:r>
            <a:endParaRPr lang="en-US" dirty="0"/>
          </a:p>
        </p:txBody>
      </p:sp>
      <p:pic>
        <p:nvPicPr>
          <p:cNvPr id="4" name="Content Placeholder 3" descr="bathroom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43200" y="2286000"/>
            <a:ext cx="3043237" cy="42063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dirty="0" smtClean="0"/>
              <a:t>Bathroom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baño</a:t>
            </a:r>
            <a:endParaRPr lang="en-US" dirty="0"/>
          </a:p>
        </p:txBody>
      </p:sp>
      <p:pic>
        <p:nvPicPr>
          <p:cNvPr id="4" name="Content Placeholder 3" descr="bathroom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43200" y="2286000"/>
            <a:ext cx="3043237" cy="42063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sweep</a:t>
            </a:r>
            <a:endParaRPr lang="en-US" dirty="0"/>
          </a:p>
        </p:txBody>
      </p:sp>
      <p:pic>
        <p:nvPicPr>
          <p:cNvPr id="4" name="Content Placeholder 3" descr="sweep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33600" y="2438400"/>
            <a:ext cx="4602642" cy="3199606"/>
          </a:xfrm>
        </p:spPr>
      </p:pic>
      <p:sp>
        <p:nvSpPr>
          <p:cNvPr id="5" name="TextBox 4"/>
          <p:cNvSpPr txBox="1"/>
          <p:nvPr/>
        </p:nvSpPr>
        <p:spPr>
          <a:xfrm>
            <a:off x="2133600" y="59436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Sweeping #2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6019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Sweeping #3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sweep</a:t>
            </a:r>
            <a:br>
              <a:rPr lang="en-US" dirty="0" smtClean="0"/>
            </a:br>
            <a:r>
              <a:rPr lang="en-US" dirty="0" err="1" smtClean="0"/>
              <a:t>barrer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sweep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33600" y="2438400"/>
            <a:ext cx="4602642" cy="3199606"/>
          </a:xfrm>
        </p:spPr>
      </p:pic>
      <p:sp>
        <p:nvSpPr>
          <p:cNvPr id="5" name="TextBox 4"/>
          <p:cNvSpPr txBox="1"/>
          <p:nvPr/>
        </p:nvSpPr>
        <p:spPr>
          <a:xfrm>
            <a:off x="2133600" y="6019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Sweeping #2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5867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Sweeping #3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ceiling</a:t>
            </a:r>
            <a:endParaRPr lang="en-US" dirty="0"/>
          </a:p>
        </p:txBody>
      </p:sp>
      <p:pic>
        <p:nvPicPr>
          <p:cNvPr id="4" name="Content Placeholder 3" descr="ceiling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0" y="2895600"/>
            <a:ext cx="2562152" cy="336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shower</a:t>
            </a:r>
            <a:endParaRPr lang="en-US" dirty="0"/>
          </a:p>
        </p:txBody>
      </p:sp>
      <p:pic>
        <p:nvPicPr>
          <p:cNvPr id="4" name="Content Placeholder 3" descr="shower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95600" y="2514600"/>
            <a:ext cx="3275874" cy="3580606"/>
          </a:xfrm>
        </p:spPr>
      </p:pic>
      <p:sp>
        <p:nvSpPr>
          <p:cNvPr id="5" name="TextBox 4"/>
          <p:cNvSpPr txBox="1"/>
          <p:nvPr/>
        </p:nvSpPr>
        <p:spPr>
          <a:xfrm>
            <a:off x="685800" y="2667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Shower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/>
          <a:lstStyle/>
          <a:p>
            <a:r>
              <a:rPr lang="en-US" dirty="0" smtClean="0"/>
              <a:t>Shower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ducha</a:t>
            </a:r>
            <a:endParaRPr lang="en-US" dirty="0"/>
          </a:p>
        </p:txBody>
      </p:sp>
      <p:pic>
        <p:nvPicPr>
          <p:cNvPr id="4" name="Content Placeholder 3" descr="shower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95600" y="2514600"/>
            <a:ext cx="3275874" cy="3580606"/>
          </a:xfrm>
        </p:spPr>
      </p:pic>
      <p:sp>
        <p:nvSpPr>
          <p:cNvPr id="5" name="TextBox 4"/>
          <p:cNvSpPr txBox="1"/>
          <p:nvPr/>
        </p:nvSpPr>
        <p:spPr>
          <a:xfrm>
            <a:off x="609600" y="1981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Shower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bathtub</a:t>
            </a:r>
            <a:endParaRPr lang="en-US" dirty="0"/>
          </a:p>
        </p:txBody>
      </p:sp>
      <p:pic>
        <p:nvPicPr>
          <p:cNvPr id="4" name="Content Placeholder 3" descr="tu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3276600"/>
            <a:ext cx="4337733" cy="2966244"/>
          </a:xfrm>
        </p:spPr>
      </p:pic>
      <p:sp>
        <p:nvSpPr>
          <p:cNvPr id="6" name="TextBox 5"/>
          <p:cNvSpPr txBox="1"/>
          <p:nvPr/>
        </p:nvSpPr>
        <p:spPr>
          <a:xfrm>
            <a:off x="2667000" y="2590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Tub Clip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/>
          <a:lstStyle/>
          <a:p>
            <a:r>
              <a:rPr lang="en-US" dirty="0" smtClean="0"/>
              <a:t>Bathtub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bañera</a:t>
            </a:r>
            <a:endParaRPr lang="en-US" dirty="0"/>
          </a:p>
        </p:txBody>
      </p:sp>
      <p:pic>
        <p:nvPicPr>
          <p:cNvPr id="4" name="Content Placeholder 3" descr="tu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3200400"/>
            <a:ext cx="4337733" cy="2966244"/>
          </a:xfrm>
        </p:spPr>
      </p:pic>
      <p:sp>
        <p:nvSpPr>
          <p:cNvPr id="5" name="TextBox 4"/>
          <p:cNvSpPr txBox="1"/>
          <p:nvPr/>
        </p:nvSpPr>
        <p:spPr>
          <a:xfrm>
            <a:off x="2743200" y="2514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Tub Clip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(bathroom) sink</a:t>
            </a:r>
            <a:endParaRPr lang="en-US" dirty="0"/>
          </a:p>
        </p:txBody>
      </p:sp>
      <p:pic>
        <p:nvPicPr>
          <p:cNvPr id="4" name="Content Placeholder 3" descr="bathroom sink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38400" y="2895600"/>
            <a:ext cx="4143375" cy="34528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/>
          <a:lstStyle/>
          <a:p>
            <a:r>
              <a:rPr lang="en-US" dirty="0" smtClean="0"/>
              <a:t>(bathroom) sink</a:t>
            </a:r>
            <a:br>
              <a:rPr lang="en-US" dirty="0" smtClean="0"/>
            </a:br>
            <a:r>
              <a:rPr lang="en-US" dirty="0" smtClean="0"/>
              <a:t>el lavabo</a:t>
            </a:r>
            <a:endParaRPr lang="en-US" dirty="0"/>
          </a:p>
        </p:txBody>
      </p:sp>
      <p:pic>
        <p:nvPicPr>
          <p:cNvPr id="4" name="Content Placeholder 3" descr="bathroom sink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38400" y="2895600"/>
            <a:ext cx="4143375" cy="34528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toilet</a:t>
            </a:r>
            <a:endParaRPr lang="en-US" dirty="0"/>
          </a:p>
        </p:txBody>
      </p:sp>
      <p:pic>
        <p:nvPicPr>
          <p:cNvPr id="4" name="Content Placeholder 3" descr="toilet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2819400"/>
            <a:ext cx="2745477" cy="3613944"/>
          </a:xfrm>
        </p:spPr>
      </p:pic>
      <p:sp>
        <p:nvSpPr>
          <p:cNvPr id="5" name="TextBox 4"/>
          <p:cNvSpPr txBox="1"/>
          <p:nvPr/>
        </p:nvSpPr>
        <p:spPr>
          <a:xfrm>
            <a:off x="4572000" y="1600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Toilet #1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2286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Toilet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/>
          <a:lstStyle/>
          <a:p>
            <a:r>
              <a:rPr lang="en-US" dirty="0" smtClean="0"/>
              <a:t>Toilet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inodoro</a:t>
            </a:r>
            <a:endParaRPr lang="en-US" dirty="0"/>
          </a:p>
        </p:txBody>
      </p:sp>
      <p:pic>
        <p:nvPicPr>
          <p:cNvPr id="4" name="Content Placeholder 3" descr="toilet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2819400"/>
            <a:ext cx="2745477" cy="36139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kitchen</a:t>
            </a:r>
            <a:endParaRPr lang="en-US" dirty="0"/>
          </a:p>
        </p:txBody>
      </p:sp>
      <p:pic>
        <p:nvPicPr>
          <p:cNvPr id="4" name="Content Placeholder 3" descr="kitchen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62200" y="2895600"/>
            <a:ext cx="4296603" cy="3078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/>
          <a:lstStyle/>
          <a:p>
            <a:r>
              <a:rPr lang="en-US" dirty="0" smtClean="0"/>
              <a:t>Kitchen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cocina</a:t>
            </a:r>
            <a:endParaRPr lang="en-US" dirty="0"/>
          </a:p>
        </p:txBody>
      </p:sp>
      <p:pic>
        <p:nvPicPr>
          <p:cNvPr id="4" name="Content Placeholder 3" descr="kitchen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62200" y="2895600"/>
            <a:ext cx="4296603" cy="3078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Ceiling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techo</a:t>
            </a:r>
            <a:endParaRPr lang="en-US" dirty="0"/>
          </a:p>
        </p:txBody>
      </p:sp>
      <p:pic>
        <p:nvPicPr>
          <p:cNvPr id="4" name="Content Placeholder 3" descr="ceiling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0" y="2895600"/>
            <a:ext cx="2562152" cy="336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(kitchen) sink</a:t>
            </a:r>
            <a:endParaRPr lang="en-US" dirty="0"/>
          </a:p>
        </p:txBody>
      </p:sp>
      <p:pic>
        <p:nvPicPr>
          <p:cNvPr id="4" name="Content Placeholder 3" descr="kitchen sink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90800" y="2895600"/>
            <a:ext cx="3469998" cy="34520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/>
          <a:lstStyle/>
          <a:p>
            <a:r>
              <a:rPr lang="en-US" dirty="0" smtClean="0"/>
              <a:t>(kitchen) sink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fregadero</a:t>
            </a:r>
            <a:endParaRPr lang="en-US" dirty="0"/>
          </a:p>
        </p:txBody>
      </p:sp>
      <p:pic>
        <p:nvPicPr>
          <p:cNvPr id="4" name="Content Placeholder 3" descr="kitchen sink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90800" y="2895600"/>
            <a:ext cx="3469998" cy="34520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stove</a:t>
            </a:r>
            <a:endParaRPr lang="en-US" dirty="0"/>
          </a:p>
        </p:txBody>
      </p:sp>
      <p:pic>
        <p:nvPicPr>
          <p:cNvPr id="4" name="Content Placeholder 3" descr="stove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24200" y="2362200"/>
            <a:ext cx="2900362" cy="39372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en-US" dirty="0" smtClean="0"/>
              <a:t>Stove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estufa</a:t>
            </a:r>
            <a:endParaRPr lang="en-US" dirty="0"/>
          </a:p>
        </p:txBody>
      </p:sp>
      <p:pic>
        <p:nvPicPr>
          <p:cNvPr id="4" name="Content Placeholder 3" descr="stove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24200" y="2362200"/>
            <a:ext cx="2900362" cy="39372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dishwasher</a:t>
            </a:r>
            <a:endParaRPr lang="en-US" dirty="0"/>
          </a:p>
        </p:txBody>
      </p:sp>
      <p:pic>
        <p:nvPicPr>
          <p:cNvPr id="4" name="Content Placeholder 3" descr="dishwasher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24200" y="1828800"/>
            <a:ext cx="3286125" cy="4387146"/>
          </a:xfrm>
        </p:spPr>
      </p:pic>
      <p:sp>
        <p:nvSpPr>
          <p:cNvPr id="5" name="TextBox 4"/>
          <p:cNvSpPr txBox="1"/>
          <p:nvPr/>
        </p:nvSpPr>
        <p:spPr>
          <a:xfrm>
            <a:off x="304800" y="1752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Dishwasher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Dishwasher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lavaplatos</a:t>
            </a:r>
            <a:endParaRPr lang="en-US" dirty="0"/>
          </a:p>
        </p:txBody>
      </p:sp>
      <p:pic>
        <p:nvPicPr>
          <p:cNvPr id="4" name="Content Placeholder 3" descr="dishwasher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24200" y="1752600"/>
            <a:ext cx="3286125" cy="4387146"/>
          </a:xfrm>
        </p:spPr>
      </p:pic>
      <p:sp>
        <p:nvSpPr>
          <p:cNvPr id="5" name="TextBox 4"/>
          <p:cNvSpPr txBox="1"/>
          <p:nvPr/>
        </p:nvSpPr>
        <p:spPr>
          <a:xfrm>
            <a:off x="533400" y="1066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Dishwasher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feed the dog</a:t>
            </a:r>
            <a:endParaRPr lang="en-US" dirty="0"/>
          </a:p>
        </p:txBody>
      </p:sp>
      <p:pic>
        <p:nvPicPr>
          <p:cNvPr id="4" name="Content Placeholder 3" descr="feeding the do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3276600"/>
            <a:ext cx="4171750" cy="3251994"/>
          </a:xfrm>
        </p:spPr>
      </p:pic>
      <p:sp>
        <p:nvSpPr>
          <p:cNvPr id="5" name="TextBox 4"/>
          <p:cNvSpPr txBox="1"/>
          <p:nvPr/>
        </p:nvSpPr>
        <p:spPr>
          <a:xfrm>
            <a:off x="2895600" y="14478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Feeding the Dogs #1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2057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Feeding the Dogs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/>
          <a:lstStyle/>
          <a:p>
            <a:r>
              <a:rPr lang="en-US" dirty="0" smtClean="0"/>
              <a:t>To feed the dog</a:t>
            </a:r>
            <a:br>
              <a:rPr lang="en-US" dirty="0" smtClean="0"/>
            </a:br>
            <a:r>
              <a:rPr lang="en-US" dirty="0" err="1" smtClean="0"/>
              <a:t>darle</a:t>
            </a:r>
            <a:r>
              <a:rPr lang="en-US" dirty="0" smtClean="0"/>
              <a:t> de comer al </a:t>
            </a:r>
            <a:r>
              <a:rPr lang="en-US" dirty="0" err="1" smtClean="0"/>
              <a:t>perro</a:t>
            </a:r>
            <a:endParaRPr lang="en-US" dirty="0"/>
          </a:p>
        </p:txBody>
      </p:sp>
      <p:pic>
        <p:nvPicPr>
          <p:cNvPr id="4" name="Content Placeholder 3" descr="feeding the do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3276600"/>
            <a:ext cx="4171750" cy="32519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 machine</a:t>
            </a:r>
            <a:endParaRPr lang="en-US" dirty="0"/>
          </a:p>
        </p:txBody>
      </p:sp>
      <p:pic>
        <p:nvPicPr>
          <p:cNvPr id="4" name="Content Placeholder 3" descr="washing machi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3352800"/>
            <a:ext cx="5104496" cy="3323431"/>
          </a:xfrm>
        </p:spPr>
      </p:pic>
      <p:sp>
        <p:nvSpPr>
          <p:cNvPr id="6" name="TextBox 5"/>
          <p:cNvSpPr txBox="1"/>
          <p:nvPr/>
        </p:nvSpPr>
        <p:spPr>
          <a:xfrm>
            <a:off x="2590800" y="1447800"/>
            <a:ext cx="403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Washing Machine Dance #1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2057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Washing Machine Dance #2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2667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Washing Machine Dance #3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/>
          <a:lstStyle/>
          <a:p>
            <a:r>
              <a:rPr lang="en-US" dirty="0" smtClean="0"/>
              <a:t>Washing machine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lavadora</a:t>
            </a:r>
            <a:endParaRPr lang="en-US" dirty="0"/>
          </a:p>
        </p:txBody>
      </p:sp>
      <p:pic>
        <p:nvPicPr>
          <p:cNvPr id="4" name="Content Placeholder 3" descr="washing machi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3352800"/>
            <a:ext cx="5104496" cy="33234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Carpet, rug</a:t>
            </a:r>
            <a:endParaRPr lang="en-US" dirty="0"/>
          </a:p>
        </p:txBody>
      </p:sp>
      <p:pic>
        <p:nvPicPr>
          <p:cNvPr id="4" name="Content Placeholder 3" descr="rug carpet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81200" y="2743200"/>
            <a:ext cx="4968465" cy="37215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dryer</a:t>
            </a:r>
            <a:endParaRPr lang="en-US" dirty="0"/>
          </a:p>
        </p:txBody>
      </p:sp>
      <p:pic>
        <p:nvPicPr>
          <p:cNvPr id="4" name="Content Placeholder 3" descr="dryer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19400" y="2819400"/>
            <a:ext cx="3609181" cy="3609181"/>
          </a:xfrm>
        </p:spPr>
      </p:pic>
      <p:sp>
        <p:nvSpPr>
          <p:cNvPr id="5" name="TextBox 4"/>
          <p:cNvSpPr txBox="1"/>
          <p:nvPr/>
        </p:nvSpPr>
        <p:spPr>
          <a:xfrm>
            <a:off x="381000" y="2743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Dryer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/>
          <a:lstStyle/>
          <a:p>
            <a:r>
              <a:rPr lang="en-US" dirty="0" smtClean="0"/>
              <a:t>Dryer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secadora</a:t>
            </a:r>
            <a:endParaRPr lang="en-US" dirty="0"/>
          </a:p>
        </p:txBody>
      </p:sp>
      <p:pic>
        <p:nvPicPr>
          <p:cNvPr id="4" name="Content Placeholder 3" descr="dryer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19400" y="2819400"/>
            <a:ext cx="3609181" cy="3609181"/>
          </a:xfrm>
        </p:spPr>
      </p:pic>
      <p:sp>
        <p:nvSpPr>
          <p:cNvPr id="5" name="TextBox 4"/>
          <p:cNvSpPr txBox="1"/>
          <p:nvPr/>
        </p:nvSpPr>
        <p:spPr>
          <a:xfrm>
            <a:off x="304800" y="3733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Dryer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the right (of)</a:t>
            </a:r>
            <a:endParaRPr lang="en-US" dirty="0"/>
          </a:p>
        </p:txBody>
      </p:sp>
      <p:pic>
        <p:nvPicPr>
          <p:cNvPr id="6" name="Content Placeholder 5" descr="arrow right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05333" y="2882229"/>
            <a:ext cx="2333333" cy="19619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the right (of)</a:t>
            </a:r>
            <a:br>
              <a:rPr lang="en-US" dirty="0" smtClean="0"/>
            </a:br>
            <a:r>
              <a:rPr lang="en-US" dirty="0" smtClean="0"/>
              <a:t>a la </a:t>
            </a:r>
            <a:r>
              <a:rPr lang="en-US" dirty="0" err="1" smtClean="0"/>
              <a:t>derecha</a:t>
            </a:r>
            <a:r>
              <a:rPr lang="en-US" dirty="0" smtClean="0"/>
              <a:t> (de)</a:t>
            </a:r>
            <a:endParaRPr lang="en-US" dirty="0"/>
          </a:p>
        </p:txBody>
      </p:sp>
      <p:pic>
        <p:nvPicPr>
          <p:cNvPr id="6" name="Content Placeholder 5" descr="arrow right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05333" y="2882229"/>
            <a:ext cx="2333333" cy="19619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describe</a:t>
            </a:r>
            <a:endParaRPr lang="en-US" dirty="0"/>
          </a:p>
        </p:txBody>
      </p:sp>
      <p:pic>
        <p:nvPicPr>
          <p:cNvPr id="4" name="Content Placeholder 3" descr="desescrib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2057400"/>
            <a:ext cx="4587273" cy="34281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describe</a:t>
            </a:r>
            <a:br>
              <a:rPr lang="en-US" dirty="0" smtClean="0"/>
            </a:br>
            <a:r>
              <a:rPr lang="en-US" dirty="0" err="1" smtClean="0"/>
              <a:t>describir</a:t>
            </a:r>
            <a:endParaRPr lang="en-US" dirty="0"/>
          </a:p>
        </p:txBody>
      </p:sp>
      <p:pic>
        <p:nvPicPr>
          <p:cNvPr id="4" name="Content Placeholder 3" descr="desescrib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2057400"/>
            <a:ext cx="4587273" cy="34281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</a:t>
            </a:r>
            <a:endParaRPr lang="en-US" dirty="0"/>
          </a:p>
        </p:txBody>
      </p:sp>
      <p:pic>
        <p:nvPicPr>
          <p:cNvPr id="4" name="Content Placeholder 3" descr="insid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362200"/>
            <a:ext cx="3839978" cy="33901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Inside</a:t>
            </a:r>
            <a:br>
              <a:rPr lang="en-US" dirty="0" smtClean="0"/>
            </a:br>
            <a:r>
              <a:rPr lang="en-US" dirty="0" err="1" smtClean="0"/>
              <a:t>adentro</a:t>
            </a:r>
            <a:endParaRPr lang="en-US" dirty="0"/>
          </a:p>
        </p:txBody>
      </p:sp>
      <p:pic>
        <p:nvPicPr>
          <p:cNvPr id="4" name="Content Placeholder 3" descr="insid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362200"/>
            <a:ext cx="3839978" cy="33901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</a:t>
            </a:r>
            <a:endParaRPr lang="en-US" dirty="0"/>
          </a:p>
        </p:txBody>
      </p:sp>
      <p:pic>
        <p:nvPicPr>
          <p:cNvPr id="6" name="Content Placeholder 5" descr="outsid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2971800"/>
            <a:ext cx="4534436" cy="26709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Outside</a:t>
            </a:r>
            <a:br>
              <a:rPr lang="en-US" dirty="0" smtClean="0"/>
            </a:br>
            <a:r>
              <a:rPr lang="en-US" dirty="0" err="1" smtClean="0"/>
              <a:t>afuera</a:t>
            </a:r>
            <a:endParaRPr lang="en-US" dirty="0"/>
          </a:p>
        </p:txBody>
      </p:sp>
      <p:pic>
        <p:nvPicPr>
          <p:cNvPr id="6" name="Content Placeholder 5" descr="outsid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2971800"/>
            <a:ext cx="4534436" cy="26709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Carpet, rug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alfombra</a:t>
            </a:r>
            <a:endParaRPr lang="en-US" dirty="0"/>
          </a:p>
        </p:txBody>
      </p:sp>
      <p:pic>
        <p:nvPicPr>
          <p:cNvPr id="4" name="Content Placeholder 3" descr="rug carpet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81200" y="2743200"/>
            <a:ext cx="4968465" cy="37215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the left (of)</a:t>
            </a:r>
            <a:endParaRPr lang="en-US" dirty="0"/>
          </a:p>
        </p:txBody>
      </p:sp>
      <p:pic>
        <p:nvPicPr>
          <p:cNvPr id="4" name="Content Placeholder 3" descr="left arrow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2819400"/>
            <a:ext cx="3493340" cy="29375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the left (of)</a:t>
            </a:r>
            <a:br>
              <a:rPr lang="en-US" dirty="0" smtClean="0"/>
            </a:br>
            <a:r>
              <a:rPr lang="en-US" dirty="0" smtClean="0"/>
              <a:t>a la </a:t>
            </a:r>
            <a:r>
              <a:rPr lang="en-US" dirty="0" err="1" smtClean="0"/>
              <a:t>izquierda</a:t>
            </a:r>
            <a:r>
              <a:rPr lang="en-US" dirty="0" smtClean="0"/>
              <a:t> (de)</a:t>
            </a:r>
            <a:endParaRPr lang="en-US" dirty="0"/>
          </a:p>
        </p:txBody>
      </p:sp>
      <p:pic>
        <p:nvPicPr>
          <p:cNvPr id="4" name="Content Placeholder 3" descr="left arrow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2819400"/>
            <a:ext cx="3493340" cy="29375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front of, facing</a:t>
            </a:r>
            <a:endParaRPr lang="en-US" dirty="0"/>
          </a:p>
        </p:txBody>
      </p:sp>
      <p:pic>
        <p:nvPicPr>
          <p:cNvPr id="4" name="Content Placeholder 3" descr="in front o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2590800"/>
            <a:ext cx="3959624" cy="27424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front of, facing</a:t>
            </a:r>
            <a:br>
              <a:rPr lang="en-US" dirty="0" smtClean="0"/>
            </a:br>
            <a:r>
              <a:rPr lang="en-US" dirty="0" err="1" smtClean="0"/>
              <a:t>enfrente</a:t>
            </a:r>
            <a:r>
              <a:rPr lang="en-US" dirty="0" smtClean="0"/>
              <a:t> de</a:t>
            </a:r>
            <a:endParaRPr lang="en-US" dirty="0"/>
          </a:p>
        </p:txBody>
      </p:sp>
      <p:pic>
        <p:nvPicPr>
          <p:cNvPr id="4" name="Content Placeholder 3" descr="in front o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2590800"/>
            <a:ext cx="3959624" cy="27424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(in) between</a:t>
            </a:r>
            <a:endParaRPr lang="en-US" dirty="0"/>
          </a:p>
        </p:txBody>
      </p:sp>
      <p:pic>
        <p:nvPicPr>
          <p:cNvPr id="6" name="Content Placeholder 5" descr="betwe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2133600"/>
            <a:ext cx="2690812" cy="34966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(in) between</a:t>
            </a:r>
            <a:br>
              <a:rPr lang="en-US" dirty="0" smtClean="0"/>
            </a:br>
            <a:r>
              <a:rPr lang="en-US" dirty="0" smtClean="0"/>
              <a:t>entre</a:t>
            </a:r>
            <a:endParaRPr lang="en-US" dirty="0"/>
          </a:p>
        </p:txBody>
      </p:sp>
      <p:pic>
        <p:nvPicPr>
          <p:cNvPr id="6" name="Content Placeholder 5" descr="betwe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2133600"/>
            <a:ext cx="2690812" cy="34966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painting</a:t>
            </a:r>
            <a:endParaRPr lang="en-US" dirty="0"/>
          </a:p>
        </p:txBody>
      </p:sp>
      <p:pic>
        <p:nvPicPr>
          <p:cNvPr id="4" name="Content Placeholder 3" descr="painting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09800" y="2971800"/>
            <a:ext cx="4386679" cy="33615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Painting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cuadro</a:t>
            </a:r>
            <a:endParaRPr lang="en-US" dirty="0"/>
          </a:p>
        </p:txBody>
      </p:sp>
      <p:pic>
        <p:nvPicPr>
          <p:cNvPr id="4" name="Content Placeholder 3" descr="painting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09800" y="2971800"/>
            <a:ext cx="4386679" cy="33615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239</Words>
  <Application>Microsoft Office PowerPoint</Application>
  <PresentationFormat>On-screen Show (4:3)</PresentationFormat>
  <Paragraphs>99</Paragraphs>
  <Slides>75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8" baseType="lpstr">
      <vt:lpstr>Arial</vt:lpstr>
      <vt:lpstr>Calibri</vt:lpstr>
      <vt:lpstr>Office Theme</vt:lpstr>
      <vt:lpstr>¡Exprésate! DOS Chapter 2-2</vt:lpstr>
      <vt:lpstr>Living room</vt:lpstr>
      <vt:lpstr>Living room la sala</vt:lpstr>
      <vt:lpstr>ceiling</vt:lpstr>
      <vt:lpstr>Ceiling el techo</vt:lpstr>
      <vt:lpstr>Carpet, rug</vt:lpstr>
      <vt:lpstr>Carpet, rug la alfombra</vt:lpstr>
      <vt:lpstr>painting</vt:lpstr>
      <vt:lpstr>Painting el cuadro</vt:lpstr>
      <vt:lpstr>To water the plants</vt:lpstr>
      <vt:lpstr>To water the plants regar (e-ie) las plantas</vt:lpstr>
      <vt:lpstr>apartment</vt:lpstr>
      <vt:lpstr>Apartment el apartamento</vt:lpstr>
      <vt:lpstr>armchair</vt:lpstr>
      <vt:lpstr>Armchair el sillón</vt:lpstr>
      <vt:lpstr>bedroom</vt:lpstr>
      <vt:lpstr>Bedroom la habitación</vt:lpstr>
      <vt:lpstr>television</vt:lpstr>
      <vt:lpstr>Television el televisor</vt:lpstr>
      <vt:lpstr>lamp</vt:lpstr>
      <vt:lpstr>Lamp la lámpara</vt:lpstr>
      <vt:lpstr>wall</vt:lpstr>
      <vt:lpstr>Wall el pared</vt:lpstr>
      <vt:lpstr>nightstand</vt:lpstr>
      <vt:lpstr>Nightstand la mesita de noche</vt:lpstr>
      <vt:lpstr>floor</vt:lpstr>
      <vt:lpstr>Floor el piso</vt:lpstr>
      <vt:lpstr>bookcase</vt:lpstr>
      <vt:lpstr>Bookcase el estante</vt:lpstr>
      <vt:lpstr>Chest of drawers / dresser</vt:lpstr>
      <vt:lpstr>Chest of drawers / dresser la cómoda</vt:lpstr>
      <vt:lpstr>To dust the furniture</vt:lpstr>
      <vt:lpstr>To dust the furniture sacudir los muebles</vt:lpstr>
      <vt:lpstr>To organize</vt:lpstr>
      <vt:lpstr>To organize organizar </vt:lpstr>
      <vt:lpstr>bathroom</vt:lpstr>
      <vt:lpstr>Bathroom el baño</vt:lpstr>
      <vt:lpstr>To sweep</vt:lpstr>
      <vt:lpstr>To sweep barrer </vt:lpstr>
      <vt:lpstr>shower</vt:lpstr>
      <vt:lpstr>Shower la ducha</vt:lpstr>
      <vt:lpstr>bathtub</vt:lpstr>
      <vt:lpstr>Bathtub la bañera</vt:lpstr>
      <vt:lpstr>(bathroom) sink</vt:lpstr>
      <vt:lpstr>(bathroom) sink el lavabo</vt:lpstr>
      <vt:lpstr>toilet</vt:lpstr>
      <vt:lpstr>Toilet el inodoro</vt:lpstr>
      <vt:lpstr>kitchen</vt:lpstr>
      <vt:lpstr>Kitchen la cocina</vt:lpstr>
      <vt:lpstr>(kitchen) sink</vt:lpstr>
      <vt:lpstr>(kitchen) sink el fregadero</vt:lpstr>
      <vt:lpstr>stove</vt:lpstr>
      <vt:lpstr>Stove la estufa</vt:lpstr>
      <vt:lpstr>dishwasher</vt:lpstr>
      <vt:lpstr>Dishwasher el lavaplatos</vt:lpstr>
      <vt:lpstr>To feed the dog</vt:lpstr>
      <vt:lpstr>To feed the dog darle de comer al perro</vt:lpstr>
      <vt:lpstr>Washing machine</vt:lpstr>
      <vt:lpstr>Washing machine la lavadora</vt:lpstr>
      <vt:lpstr>dryer</vt:lpstr>
      <vt:lpstr>Dryer la secadora</vt:lpstr>
      <vt:lpstr>To the right (of)</vt:lpstr>
      <vt:lpstr>To the right (of) a la derecha (de)</vt:lpstr>
      <vt:lpstr>To describe</vt:lpstr>
      <vt:lpstr>To describe describir</vt:lpstr>
      <vt:lpstr>inside</vt:lpstr>
      <vt:lpstr>Inside adentro</vt:lpstr>
      <vt:lpstr>outside</vt:lpstr>
      <vt:lpstr>Outside afuera</vt:lpstr>
      <vt:lpstr>To the left (of)</vt:lpstr>
      <vt:lpstr>To the left (of) a la izquierda (de)</vt:lpstr>
      <vt:lpstr>In front of, facing</vt:lpstr>
      <vt:lpstr>In front of, facing enfrente de</vt:lpstr>
      <vt:lpstr>(in) between</vt:lpstr>
      <vt:lpstr>(in) between entre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DOS Chapter 5-2</dc:title>
  <dc:creator>aford</dc:creator>
  <cp:lastModifiedBy>Amanda Ford</cp:lastModifiedBy>
  <cp:revision>121</cp:revision>
  <dcterms:created xsi:type="dcterms:W3CDTF">2012-01-27T15:22:36Z</dcterms:created>
  <dcterms:modified xsi:type="dcterms:W3CDTF">2015-02-25T13:25:52Z</dcterms:modified>
</cp:coreProperties>
</file>