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4CE420-36CC-4715-AF7E-5FE9056E81A0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E9279D8-169B-481C-B0A7-EAF61FF8A2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Preposition “de”</a:t>
            </a:r>
          </a:p>
          <a:p>
            <a:r>
              <a:rPr lang="en-US" dirty="0" smtClean="0"/>
              <a:t>Page 64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</a:t>
            </a:r>
            <a:r>
              <a:rPr lang="en-US" b="1" dirty="0" smtClean="0"/>
              <a:t>e</a:t>
            </a:r>
            <a:r>
              <a:rPr lang="en-US" dirty="0" smtClean="0"/>
              <a:t> is used to show </a:t>
            </a:r>
            <a:r>
              <a:rPr lang="en-US" b="1" dirty="0" smtClean="0"/>
              <a:t>possession</a:t>
            </a:r>
            <a:r>
              <a:rPr lang="en-US" dirty="0" smtClean="0"/>
              <a:t> or </a:t>
            </a:r>
            <a:r>
              <a:rPr lang="en-US" b="1" dirty="0" smtClean="0"/>
              <a:t>relationship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Es el </a:t>
            </a:r>
            <a:r>
              <a:rPr lang="en-US" dirty="0" err="1" smtClean="0"/>
              <a:t>carro</a:t>
            </a:r>
            <a:r>
              <a:rPr lang="en-US" dirty="0" smtClean="0"/>
              <a:t> </a:t>
            </a:r>
            <a:r>
              <a:rPr lang="en-US" b="1" dirty="0" smtClean="0"/>
              <a:t>de</a:t>
            </a:r>
            <a:r>
              <a:rPr lang="en-US" dirty="0" smtClean="0"/>
              <a:t> Ernesto.</a:t>
            </a:r>
          </a:p>
          <a:p>
            <a:r>
              <a:rPr lang="en-US" dirty="0" smtClean="0"/>
              <a:t>It’s Ernest’s car.</a:t>
            </a:r>
          </a:p>
          <a:p>
            <a:endParaRPr lang="en-US" dirty="0" smtClean="0"/>
          </a:p>
          <a:p>
            <a:r>
              <a:rPr lang="en-US" dirty="0" smtClean="0"/>
              <a:t>Son los amigos </a:t>
            </a:r>
            <a:r>
              <a:rPr lang="en-US" b="1" dirty="0" smtClean="0"/>
              <a:t>de</a:t>
            </a:r>
            <a:r>
              <a:rPr lang="en-US" dirty="0" smtClean="0"/>
              <a:t> la </a:t>
            </a:r>
            <a:r>
              <a:rPr lang="en-US" dirty="0" err="1" smtClean="0"/>
              <a:t>profesora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They’re the teacher’s friends.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</a:t>
            </a:r>
            <a:r>
              <a:rPr lang="en-US" b="1" dirty="0" smtClean="0"/>
              <a:t>e</a:t>
            </a:r>
            <a:r>
              <a:rPr lang="en-US" dirty="0" smtClean="0"/>
              <a:t> can be used to indicate what </a:t>
            </a:r>
            <a:r>
              <a:rPr lang="en-US" b="1" dirty="0" smtClean="0"/>
              <a:t>type of things </a:t>
            </a:r>
            <a:r>
              <a:rPr lang="en-US" dirty="0" smtClean="0"/>
              <a:t>you’re describing.</a:t>
            </a:r>
          </a:p>
          <a:p>
            <a:endParaRPr lang="en-US" dirty="0" smtClean="0"/>
          </a:p>
          <a:p>
            <a:r>
              <a:rPr lang="en-US" dirty="0" smtClean="0"/>
              <a:t>l</a:t>
            </a:r>
            <a:r>
              <a:rPr lang="en-US" dirty="0" smtClean="0"/>
              <a:t>os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b="1" dirty="0" smtClean="0"/>
              <a:t>de</a:t>
            </a:r>
            <a:r>
              <a:rPr lang="en-US" dirty="0" smtClean="0"/>
              <a:t> </a:t>
            </a:r>
            <a:r>
              <a:rPr lang="en-US" dirty="0" err="1" smtClean="0"/>
              <a:t>aventuras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dventure books</a:t>
            </a:r>
          </a:p>
          <a:p>
            <a:endParaRPr lang="en-US" dirty="0" smtClean="0"/>
          </a:p>
          <a:p>
            <a:r>
              <a:rPr lang="en-US" dirty="0" err="1" smtClean="0"/>
              <a:t>l</a:t>
            </a:r>
            <a:r>
              <a:rPr lang="en-US" dirty="0" err="1" smtClean="0"/>
              <a:t>as</a:t>
            </a:r>
            <a:r>
              <a:rPr lang="en-US" dirty="0" smtClean="0"/>
              <a:t> </a:t>
            </a:r>
            <a:r>
              <a:rPr lang="en-US" dirty="0" err="1" smtClean="0"/>
              <a:t>películas</a:t>
            </a:r>
            <a:r>
              <a:rPr lang="en-US" dirty="0" smtClean="0"/>
              <a:t> </a:t>
            </a:r>
            <a:r>
              <a:rPr lang="en-US" b="1" dirty="0" smtClean="0"/>
              <a:t>de</a:t>
            </a:r>
            <a:r>
              <a:rPr lang="en-US" dirty="0" smtClean="0"/>
              <a:t> </a:t>
            </a:r>
            <a:r>
              <a:rPr lang="en-US" dirty="0" err="1" smtClean="0"/>
              <a:t>misterio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 smtClean="0"/>
              <a:t>ystery movies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de</a:t>
            </a:r>
            <a:r>
              <a:rPr lang="en-US" dirty="0" smtClean="0"/>
              <a:t> is used to say </a:t>
            </a:r>
            <a:r>
              <a:rPr lang="en-US" b="1" dirty="0" smtClean="0"/>
              <a:t>where someone is from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smtClean="0"/>
              <a:t>de</a:t>
            </a:r>
            <a:r>
              <a:rPr lang="en-US" dirty="0" smtClean="0"/>
              <a:t> Costa Rica.</a:t>
            </a:r>
          </a:p>
          <a:p>
            <a:r>
              <a:rPr lang="en-US" dirty="0" smtClean="0"/>
              <a:t>Julio is from Costa Rico.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</a:t>
            </a:r>
            <a:r>
              <a:rPr lang="en-US" b="1" dirty="0" smtClean="0"/>
              <a:t>e</a:t>
            </a:r>
            <a:r>
              <a:rPr lang="en-US" dirty="0" smtClean="0"/>
              <a:t> is followed by </a:t>
            </a:r>
            <a:r>
              <a:rPr lang="en-US" b="1" dirty="0" smtClean="0"/>
              <a:t>el</a:t>
            </a:r>
            <a:r>
              <a:rPr lang="en-US" dirty="0" smtClean="0"/>
              <a:t> makes the contraction </a:t>
            </a:r>
            <a:r>
              <a:rPr lang="en-US" b="1" dirty="0" smtClean="0"/>
              <a:t>del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de + el = del</a:t>
            </a:r>
          </a:p>
          <a:p>
            <a:endParaRPr lang="en-US" dirty="0" smtClean="0"/>
          </a:p>
          <a:p>
            <a:r>
              <a:rPr lang="en-US" dirty="0" smtClean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escritorio</a:t>
            </a:r>
            <a:r>
              <a:rPr lang="en-US" dirty="0" smtClean="0"/>
              <a:t> </a:t>
            </a:r>
            <a:r>
              <a:rPr lang="en-US" b="1" dirty="0" smtClean="0"/>
              <a:t>del</a:t>
            </a:r>
            <a:r>
              <a:rPr lang="en-US" dirty="0" smtClean="0"/>
              <a:t> </a:t>
            </a:r>
            <a:r>
              <a:rPr lang="en-US" dirty="0" err="1" smtClean="0"/>
              <a:t>profesor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 teacher’s desk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</TotalTime>
  <Words>123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¡Exprésate! UNO Chapter 2</vt:lpstr>
      <vt:lpstr>Punto #1</vt:lpstr>
      <vt:lpstr>Punto #2</vt:lpstr>
      <vt:lpstr>Punto #3</vt:lpstr>
      <vt:lpstr>Punto #4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2</dc:title>
  <dc:creator>aford</dc:creator>
  <cp:lastModifiedBy>aford</cp:lastModifiedBy>
  <cp:revision>1</cp:revision>
  <dcterms:created xsi:type="dcterms:W3CDTF">2011-10-21T18:17:48Z</dcterms:created>
  <dcterms:modified xsi:type="dcterms:W3CDTF">2011-10-21T18:25:04Z</dcterms:modified>
</cp:coreProperties>
</file>