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E2047-45AD-4F8B-80A5-9B9DF223D88A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DD250-61F7-461B-A91A-1F1689B8A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E2047-45AD-4F8B-80A5-9B9DF223D88A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DD250-61F7-461B-A91A-1F1689B8A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E2047-45AD-4F8B-80A5-9B9DF223D88A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DD250-61F7-461B-A91A-1F1689B8A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E2047-45AD-4F8B-80A5-9B9DF223D88A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DD250-61F7-461B-A91A-1F1689B8A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E2047-45AD-4F8B-80A5-9B9DF223D88A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DD250-61F7-461B-A91A-1F1689B8A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E2047-45AD-4F8B-80A5-9B9DF223D88A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DD250-61F7-461B-A91A-1F1689B8A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E2047-45AD-4F8B-80A5-9B9DF223D88A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DD250-61F7-461B-A91A-1F1689B8A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E2047-45AD-4F8B-80A5-9B9DF223D88A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DD250-61F7-461B-A91A-1F1689B8A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E2047-45AD-4F8B-80A5-9B9DF223D88A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DD250-61F7-461B-A91A-1F1689B8A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E2047-45AD-4F8B-80A5-9B9DF223D88A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DD250-61F7-461B-A91A-1F1689B8A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E2047-45AD-4F8B-80A5-9B9DF223D88A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6DD250-61F7-461B-A91A-1F1689B8AF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77E2047-45AD-4F8B-80A5-9B9DF223D88A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D6DD250-61F7-461B-A91A-1F1689B8A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¡Exprésate! UNO</a:t>
            </a:r>
            <a:br>
              <a:rPr lang="en-US" dirty="0" smtClean="0"/>
            </a:br>
            <a:r>
              <a:rPr lang="en-US" dirty="0" smtClean="0"/>
              <a:t>Chapter 2-2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verb </a:t>
            </a:r>
            <a:r>
              <a:rPr lang="en-US" i="1" dirty="0" err="1" smtClean="0"/>
              <a:t>gustar</a:t>
            </a:r>
            <a:r>
              <a:rPr lang="en-US" dirty="0" smtClean="0"/>
              <a:t>, ¿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?, and </a:t>
            </a:r>
            <a:r>
              <a:rPr lang="en-US" dirty="0" err="1" smtClean="0"/>
              <a:t>porque</a:t>
            </a:r>
            <a:endParaRPr lang="en-US" dirty="0" smtClean="0"/>
          </a:p>
          <a:p>
            <a:r>
              <a:rPr lang="en-US" dirty="0" smtClean="0"/>
              <a:t>Page 62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Do you like the fruit?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¿Te </a:t>
            </a:r>
            <a:r>
              <a:rPr lang="en-US" dirty="0" err="1" smtClean="0"/>
              <a:t>gusta</a:t>
            </a:r>
            <a:r>
              <a:rPr lang="en-US" dirty="0" smtClean="0"/>
              <a:t> la </a:t>
            </a:r>
            <a:r>
              <a:rPr lang="en-US" dirty="0" err="1" smtClean="0"/>
              <a:t>fruta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No, I don’t like the fruit.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No, </a:t>
            </a:r>
            <a:r>
              <a:rPr lang="en-US" b="1" dirty="0" smtClean="0"/>
              <a:t>no</a:t>
            </a:r>
            <a:r>
              <a:rPr lang="en-US" dirty="0" smtClean="0"/>
              <a:t> </a:t>
            </a:r>
            <a:r>
              <a:rPr lang="en-US" i="1" dirty="0" smtClean="0"/>
              <a:t>me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la </a:t>
            </a:r>
            <a:r>
              <a:rPr lang="en-US" dirty="0" err="1" smtClean="0"/>
              <a:t>fruta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b="1" dirty="0" smtClean="0"/>
              <a:t>¿</a:t>
            </a:r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b="1" dirty="0" err="1" smtClean="0"/>
              <a:t>qué</a:t>
            </a:r>
            <a:r>
              <a:rPr lang="en-US" b="1" dirty="0" smtClean="0"/>
              <a:t>? </a:t>
            </a:r>
            <a:r>
              <a:rPr lang="en-US" dirty="0" smtClean="0"/>
              <a:t>to ask </a:t>
            </a:r>
            <a:r>
              <a:rPr lang="en-US" b="1" dirty="0" smtClean="0"/>
              <a:t>why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Answer with </a:t>
            </a:r>
            <a:r>
              <a:rPr lang="en-US" b="1" dirty="0" err="1" smtClean="0"/>
              <a:t>porque</a:t>
            </a:r>
            <a:r>
              <a:rPr lang="en-US" dirty="0" smtClean="0"/>
              <a:t> (because).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Why</a:t>
            </a:r>
            <a:r>
              <a:rPr lang="en-US" dirty="0" smtClean="0"/>
              <a:t> do you like the ice cream?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¿</a:t>
            </a:r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b="1" dirty="0" err="1" smtClean="0"/>
              <a:t>qué</a:t>
            </a:r>
            <a:r>
              <a:rPr lang="en-US" b="1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el </a:t>
            </a:r>
            <a:r>
              <a:rPr lang="en-US" dirty="0" err="1" smtClean="0"/>
              <a:t>helado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 like ice cream </a:t>
            </a:r>
            <a:r>
              <a:rPr lang="en-US" b="1" dirty="0" smtClean="0"/>
              <a:t>because</a:t>
            </a:r>
            <a:r>
              <a:rPr lang="en-US" dirty="0" smtClean="0"/>
              <a:t> it is delicious.</a:t>
            </a:r>
          </a:p>
          <a:p>
            <a:endParaRPr lang="en-US" dirty="0" smtClean="0"/>
          </a:p>
          <a:p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 el </a:t>
            </a:r>
            <a:r>
              <a:rPr lang="en-US" dirty="0" err="1" smtClean="0"/>
              <a:t>helado</a:t>
            </a:r>
            <a:r>
              <a:rPr lang="en-US" dirty="0" smtClean="0"/>
              <a:t> </a:t>
            </a:r>
            <a:r>
              <a:rPr lang="en-US" b="1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delicioso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¿Te </a:t>
            </a:r>
            <a:r>
              <a:rPr lang="en-US" dirty="0" err="1" smtClean="0"/>
              <a:t>gusta</a:t>
            </a:r>
            <a:r>
              <a:rPr lang="en-US" dirty="0" smtClean="0"/>
              <a:t> / </a:t>
            </a:r>
            <a:r>
              <a:rPr lang="en-US" dirty="0" err="1" smtClean="0"/>
              <a:t>gustan</a:t>
            </a:r>
            <a:r>
              <a:rPr lang="en-US" dirty="0" smtClean="0"/>
              <a:t> los </a:t>
            </a:r>
            <a:r>
              <a:rPr lang="en-US" dirty="0" err="1" smtClean="0"/>
              <a:t>videojuegos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¿Les </a:t>
            </a:r>
            <a:r>
              <a:rPr lang="en-US" dirty="0" err="1" smtClean="0"/>
              <a:t>gusta</a:t>
            </a:r>
            <a:r>
              <a:rPr lang="en-US" dirty="0" smtClean="0"/>
              <a:t> / </a:t>
            </a:r>
            <a:r>
              <a:rPr lang="en-US" dirty="0" err="1" smtClean="0"/>
              <a:t>gustan</a:t>
            </a:r>
            <a:r>
              <a:rPr lang="en-US" dirty="0" smtClean="0"/>
              <a:t> la comida china?</a:t>
            </a:r>
          </a:p>
          <a:p>
            <a:endParaRPr lang="en-US" dirty="0" smtClean="0"/>
          </a:p>
          <a:p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 / </a:t>
            </a:r>
            <a:r>
              <a:rPr lang="en-US" dirty="0" err="1" smtClean="0"/>
              <a:t>gustan</a:t>
            </a:r>
            <a:r>
              <a:rPr lang="en-US" dirty="0" smtClean="0"/>
              <a:t> la </a:t>
            </a:r>
            <a:r>
              <a:rPr lang="en-US" dirty="0" err="1" smtClean="0"/>
              <a:t>música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Le </a:t>
            </a:r>
            <a:r>
              <a:rPr lang="en-US" dirty="0" err="1" smtClean="0"/>
              <a:t>gusta</a:t>
            </a:r>
            <a:r>
              <a:rPr lang="en-US" dirty="0" smtClean="0"/>
              <a:t> / </a:t>
            </a:r>
            <a:r>
              <a:rPr lang="en-US" dirty="0" err="1" smtClean="0"/>
              <a:t>gustan</a:t>
            </a:r>
            <a:r>
              <a:rPr lang="en-US" dirty="0" smtClean="0"/>
              <a:t> los </a:t>
            </a:r>
            <a:r>
              <a:rPr lang="en-US" dirty="0" err="1" smtClean="0"/>
              <a:t>deportes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 /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gustan</a:t>
            </a:r>
            <a:r>
              <a:rPr lang="en-US" dirty="0" smtClean="0"/>
              <a:t> los </a:t>
            </a:r>
            <a:r>
              <a:rPr lang="en-US" dirty="0" err="1" smtClean="0"/>
              <a:t>animales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like animals.</a:t>
            </a:r>
          </a:p>
          <a:p>
            <a:endParaRPr lang="en-US" dirty="0" smtClean="0"/>
          </a:p>
          <a:p>
            <a:r>
              <a:rPr lang="en-US" dirty="0" smtClean="0"/>
              <a:t>Te / Le </a:t>
            </a:r>
            <a:r>
              <a:rPr lang="en-US" dirty="0" err="1" smtClean="0"/>
              <a:t>gusta</a:t>
            </a:r>
            <a:r>
              <a:rPr lang="en-US" dirty="0" smtClean="0"/>
              <a:t> la comida </a:t>
            </a:r>
            <a:r>
              <a:rPr lang="en-US" dirty="0" err="1" smtClean="0"/>
              <a:t>mexicana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(</a:t>
            </a:r>
            <a:r>
              <a:rPr lang="en-US" dirty="0" err="1" smtClean="0"/>
              <a:t>inf</a:t>
            </a:r>
            <a:r>
              <a:rPr lang="en-US" dirty="0" smtClean="0"/>
              <a:t>/sing) like Mexican food.</a:t>
            </a:r>
          </a:p>
          <a:p>
            <a:endParaRPr lang="en-US" dirty="0" smtClean="0"/>
          </a:p>
          <a:p>
            <a:r>
              <a:rPr lang="en-US" dirty="0" smtClean="0"/>
              <a:t>Les /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la </a:t>
            </a:r>
            <a:r>
              <a:rPr lang="en-US" dirty="0" err="1" smtClean="0"/>
              <a:t>música</a:t>
            </a:r>
            <a:r>
              <a:rPr lang="en-US" dirty="0" smtClean="0"/>
              <a:t> de Puerto Rico.</a:t>
            </a:r>
          </a:p>
          <a:p>
            <a:r>
              <a:rPr lang="en-US" dirty="0" smtClean="0"/>
              <a:t>We like Puerto Rican music.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likes fruit?</a:t>
            </a:r>
          </a:p>
          <a:p>
            <a:endParaRPr lang="en-US" dirty="0" smtClean="0"/>
          </a:p>
          <a:p>
            <a:r>
              <a:rPr lang="en-US" dirty="0" smtClean="0"/>
              <a:t>¿A </a:t>
            </a:r>
            <a:r>
              <a:rPr lang="en-US" dirty="0" err="1" smtClean="0"/>
              <a:t>quién</a:t>
            </a:r>
            <a:r>
              <a:rPr lang="en-US" dirty="0" smtClean="0"/>
              <a:t> / </a:t>
            </a:r>
            <a:r>
              <a:rPr lang="en-US" dirty="0" err="1" smtClean="0"/>
              <a:t>quiénes</a:t>
            </a:r>
            <a:r>
              <a:rPr lang="en-US" dirty="0" smtClean="0"/>
              <a:t> les </a:t>
            </a:r>
            <a:r>
              <a:rPr lang="en-US" dirty="0" err="1" smtClean="0"/>
              <a:t>gustan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frutas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Who likes hamburgers?</a:t>
            </a:r>
          </a:p>
          <a:p>
            <a:endParaRPr lang="en-US" dirty="0" smtClean="0"/>
          </a:p>
          <a:p>
            <a:r>
              <a:rPr lang="en-US" dirty="0" smtClean="0"/>
              <a:t>¿A </a:t>
            </a:r>
            <a:r>
              <a:rPr lang="en-US" dirty="0" err="1" smtClean="0"/>
              <a:t>quién</a:t>
            </a:r>
            <a:r>
              <a:rPr lang="en-US" dirty="0" smtClean="0"/>
              <a:t> / </a:t>
            </a:r>
            <a:r>
              <a:rPr lang="en-US" dirty="0" err="1" smtClean="0"/>
              <a:t>quiénes</a:t>
            </a:r>
            <a:r>
              <a:rPr lang="en-US" dirty="0" smtClean="0"/>
              <a:t> le </a:t>
            </a:r>
            <a:r>
              <a:rPr lang="en-US" dirty="0" err="1" smtClean="0"/>
              <a:t>gustan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hamburguesas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r>
              <a:rPr lang="en-US" dirty="0" smtClean="0"/>
              <a:t> 3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David likes adventure books.</a:t>
            </a:r>
          </a:p>
          <a:p>
            <a:endParaRPr lang="en-US" dirty="0" smtClean="0"/>
          </a:p>
          <a:p>
            <a:r>
              <a:rPr lang="en-US" dirty="0" smtClean="0"/>
              <a:t>A ___________ le </a:t>
            </a:r>
            <a:r>
              <a:rPr lang="en-US" dirty="0" err="1" smtClean="0"/>
              <a:t>gustan</a:t>
            </a:r>
            <a:r>
              <a:rPr lang="en-US" dirty="0" smtClean="0"/>
              <a:t> los </a:t>
            </a:r>
            <a:r>
              <a:rPr lang="en-US" dirty="0" err="1" smtClean="0"/>
              <a:t>libros</a:t>
            </a:r>
            <a:r>
              <a:rPr lang="en-US" dirty="0" smtClean="0"/>
              <a:t> de </a:t>
            </a:r>
            <a:r>
              <a:rPr lang="en-US" dirty="0" err="1" smtClean="0"/>
              <a:t>aventuras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Ana and Sara like the music.</a:t>
            </a:r>
          </a:p>
          <a:p>
            <a:endParaRPr lang="en-US" dirty="0" smtClean="0"/>
          </a:p>
          <a:p>
            <a:r>
              <a:rPr lang="en-US" dirty="0" smtClean="0"/>
              <a:t>A ___________ y a __________ les </a:t>
            </a:r>
            <a:r>
              <a:rPr lang="en-US" dirty="0" err="1" smtClean="0"/>
              <a:t>gusta</a:t>
            </a:r>
            <a:r>
              <a:rPr lang="en-US" dirty="0" smtClean="0"/>
              <a:t> la </a:t>
            </a:r>
            <a:r>
              <a:rPr lang="en-US" dirty="0" err="1" smtClean="0"/>
              <a:t>música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don’t like romance books.</a:t>
            </a:r>
          </a:p>
          <a:p>
            <a:endParaRPr lang="en-US" dirty="0" smtClean="0"/>
          </a:p>
          <a:p>
            <a:r>
              <a:rPr lang="en-US" dirty="0" smtClean="0"/>
              <a:t>No, __________ me </a:t>
            </a:r>
            <a:r>
              <a:rPr lang="en-US" dirty="0" err="1" smtClean="0"/>
              <a:t>gustan</a:t>
            </a:r>
            <a:r>
              <a:rPr lang="en-US" dirty="0" smtClean="0"/>
              <a:t> los </a:t>
            </a:r>
            <a:r>
              <a:rPr lang="en-US" dirty="0" err="1" smtClean="0"/>
              <a:t>libros</a:t>
            </a:r>
            <a:r>
              <a:rPr lang="en-US" dirty="0" smtClean="0"/>
              <a:t> de </a:t>
            </a:r>
            <a:r>
              <a:rPr lang="en-US" dirty="0" err="1" smtClean="0"/>
              <a:t>amor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She doesn’t like mystery movies.</a:t>
            </a:r>
          </a:p>
          <a:p>
            <a:endParaRPr lang="en-US" dirty="0" smtClean="0"/>
          </a:p>
          <a:p>
            <a:r>
              <a:rPr lang="en-US" dirty="0" smtClean="0"/>
              <a:t>___________ le </a:t>
            </a:r>
            <a:r>
              <a:rPr lang="en-US" dirty="0" err="1" smtClean="0"/>
              <a:t>gustan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películas</a:t>
            </a:r>
            <a:r>
              <a:rPr lang="en-US" dirty="0" smtClean="0"/>
              <a:t> de </a:t>
            </a:r>
            <a:r>
              <a:rPr lang="en-US" dirty="0" err="1" smtClean="0"/>
              <a:t>misterio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Why does he like science fiction movies?</a:t>
            </a:r>
          </a:p>
          <a:p>
            <a:endParaRPr lang="en-US" dirty="0" smtClean="0"/>
          </a:p>
          <a:p>
            <a:r>
              <a:rPr lang="en-US" dirty="0" smtClean="0"/>
              <a:t>¿___________ le </a:t>
            </a:r>
            <a:r>
              <a:rPr lang="en-US" dirty="0" err="1" smtClean="0"/>
              <a:t>gustan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películas</a:t>
            </a:r>
            <a:r>
              <a:rPr lang="en-US" dirty="0" smtClean="0"/>
              <a:t> de </a:t>
            </a:r>
            <a:r>
              <a:rPr lang="en-US" dirty="0" err="1" smtClean="0"/>
              <a:t>ciencias</a:t>
            </a:r>
            <a:r>
              <a:rPr lang="en-US" dirty="0" smtClean="0"/>
              <a:t> </a:t>
            </a:r>
            <a:r>
              <a:rPr lang="en-US" dirty="0" err="1" smtClean="0"/>
              <a:t>ficción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He likes Italian food because it is delicious.</a:t>
            </a:r>
          </a:p>
          <a:p>
            <a:endParaRPr lang="en-US" dirty="0" smtClean="0"/>
          </a:p>
          <a:p>
            <a:r>
              <a:rPr lang="en-US" dirty="0" smtClean="0"/>
              <a:t>Le </a:t>
            </a:r>
            <a:r>
              <a:rPr lang="en-US" dirty="0" err="1" smtClean="0"/>
              <a:t>gusta</a:t>
            </a:r>
            <a:r>
              <a:rPr lang="en-US" dirty="0" smtClean="0"/>
              <a:t> la comida </a:t>
            </a:r>
            <a:r>
              <a:rPr lang="en-US" dirty="0" err="1" smtClean="0"/>
              <a:t>italiana</a:t>
            </a:r>
            <a:r>
              <a:rPr lang="en-US" dirty="0" smtClean="0"/>
              <a:t> __________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deliciosa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Use the verb </a:t>
            </a:r>
            <a:r>
              <a:rPr lang="en-US" b="1" dirty="0" err="1" smtClean="0"/>
              <a:t>gustar</a:t>
            </a:r>
            <a:r>
              <a:rPr lang="en-US" dirty="0" smtClean="0"/>
              <a:t> to say what people like.  If the thing they like is </a:t>
            </a:r>
            <a:r>
              <a:rPr lang="en-US" b="1" dirty="0" smtClean="0"/>
              <a:t>singular</a:t>
            </a:r>
            <a:r>
              <a:rPr lang="en-US" dirty="0" smtClean="0"/>
              <a:t>, use </a:t>
            </a:r>
            <a:r>
              <a:rPr lang="en-US" b="1" dirty="0" err="1" smtClean="0"/>
              <a:t>gusta</a:t>
            </a:r>
            <a:r>
              <a:rPr lang="en-US" dirty="0" smtClean="0"/>
              <a:t>.  It it’s </a:t>
            </a:r>
            <a:r>
              <a:rPr lang="en-US" b="1" dirty="0" smtClean="0"/>
              <a:t>plural</a:t>
            </a:r>
            <a:r>
              <a:rPr lang="en-US" dirty="0" smtClean="0"/>
              <a:t>, use </a:t>
            </a:r>
            <a:r>
              <a:rPr lang="en-US" b="1" dirty="0" err="1" smtClean="0"/>
              <a:t>gustan</a:t>
            </a:r>
            <a:r>
              <a:rPr lang="en-US" dirty="0" smtClean="0"/>
              <a:t>. 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Use </a:t>
            </a:r>
            <a:r>
              <a:rPr lang="en-US" b="1" dirty="0" smtClean="0"/>
              <a:t>¿</a:t>
            </a:r>
            <a:r>
              <a:rPr lang="en-US" b="1" dirty="0" err="1" smtClean="0"/>
              <a:t>qué</a:t>
            </a:r>
            <a:r>
              <a:rPr lang="en-US" b="1" dirty="0" smtClean="0"/>
              <a:t>? </a:t>
            </a:r>
            <a:r>
              <a:rPr lang="en-US" dirty="0" smtClean="0"/>
              <a:t>with </a:t>
            </a:r>
            <a:r>
              <a:rPr lang="en-US" smtClean="0"/>
              <a:t>gustar </a:t>
            </a:r>
            <a:r>
              <a:rPr lang="en-US" dirty="0" smtClean="0"/>
              <a:t>to ask what someone likes.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#1 continued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Do you like pizza?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¿Te </a:t>
            </a:r>
            <a:r>
              <a:rPr lang="en-US" b="1" dirty="0" err="1" smtClean="0"/>
              <a:t>gusta</a:t>
            </a:r>
            <a:r>
              <a:rPr lang="en-US" dirty="0" smtClean="0"/>
              <a:t> la pizza?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Yes, and I like vegetables.</a:t>
            </a:r>
          </a:p>
          <a:p>
            <a:endParaRPr lang="en-US" dirty="0" smtClean="0"/>
          </a:p>
          <a:p>
            <a:r>
              <a:rPr lang="en-US" dirty="0" err="1" smtClean="0"/>
              <a:t>Sí</a:t>
            </a:r>
            <a:r>
              <a:rPr lang="en-US" dirty="0" smtClean="0"/>
              <a:t>, y me </a:t>
            </a:r>
            <a:r>
              <a:rPr lang="en-US" b="1" dirty="0" err="1" smtClean="0"/>
              <a:t>gustan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verduras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#1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do you like?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b="1" dirty="0" err="1" smtClean="0"/>
              <a:t>gusta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 like cars.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 </a:t>
            </a:r>
            <a:r>
              <a:rPr lang="en-US" b="1" dirty="0" err="1" smtClean="0"/>
              <a:t>gustan</a:t>
            </a:r>
            <a:r>
              <a:rPr lang="en-US" dirty="0" smtClean="0"/>
              <a:t> los </a:t>
            </a:r>
            <a:r>
              <a:rPr lang="en-US" dirty="0" err="1" smtClean="0"/>
              <a:t>carros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Put one of these </a:t>
            </a:r>
            <a:r>
              <a:rPr lang="en-US" b="1" dirty="0" smtClean="0"/>
              <a:t>pronouns</a:t>
            </a:r>
            <a:r>
              <a:rPr lang="en-US" dirty="0" smtClean="0"/>
              <a:t> before </a:t>
            </a:r>
            <a:r>
              <a:rPr lang="en-US" b="1" dirty="0" err="1" smtClean="0"/>
              <a:t>gustar</a:t>
            </a:r>
            <a:r>
              <a:rPr lang="en-US" dirty="0" smtClean="0"/>
              <a:t> to say who likes something.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Punto</a:t>
            </a:r>
            <a:r>
              <a:rPr lang="en-US" dirty="0" smtClean="0"/>
              <a:t> #2 continued-pronouns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Me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(n)</a:t>
            </a:r>
          </a:p>
          <a:p>
            <a:r>
              <a:rPr lang="en-US" dirty="0" smtClean="0"/>
              <a:t>I like</a:t>
            </a:r>
          </a:p>
          <a:p>
            <a:endParaRPr lang="en-US" dirty="0" smtClean="0"/>
          </a:p>
          <a:p>
            <a:r>
              <a:rPr lang="en-US" b="1" dirty="0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(n)</a:t>
            </a:r>
          </a:p>
          <a:p>
            <a:r>
              <a:rPr lang="en-US" dirty="0" smtClean="0"/>
              <a:t>You (</a:t>
            </a:r>
            <a:r>
              <a:rPr lang="en-US" dirty="0" err="1" smtClean="0"/>
              <a:t>tú</a:t>
            </a:r>
            <a:r>
              <a:rPr lang="en-US" dirty="0" smtClean="0"/>
              <a:t>) like</a:t>
            </a:r>
          </a:p>
          <a:p>
            <a:endParaRPr lang="en-US" dirty="0" smtClean="0"/>
          </a:p>
          <a:p>
            <a:r>
              <a:rPr lang="en-US" b="1" dirty="0" smtClean="0"/>
              <a:t>Le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(n)</a:t>
            </a:r>
          </a:p>
          <a:p>
            <a:r>
              <a:rPr lang="en-US" dirty="0" smtClean="0"/>
              <a:t>You (</a:t>
            </a:r>
            <a:r>
              <a:rPr lang="en-US" dirty="0" err="1" smtClean="0"/>
              <a:t>usted</a:t>
            </a:r>
            <a:r>
              <a:rPr lang="en-US" dirty="0" smtClean="0"/>
              <a:t>) like, he, she, it likes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(n)</a:t>
            </a:r>
          </a:p>
          <a:p>
            <a:r>
              <a:rPr lang="en-US" dirty="0" smtClean="0"/>
              <a:t>We like</a:t>
            </a:r>
          </a:p>
          <a:p>
            <a:endParaRPr lang="en-US" dirty="0" smtClean="0"/>
          </a:p>
          <a:p>
            <a:r>
              <a:rPr lang="en-US" b="1" dirty="0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(n)</a:t>
            </a:r>
          </a:p>
          <a:p>
            <a:r>
              <a:rPr lang="en-US" dirty="0" smtClean="0"/>
              <a:t>You (</a:t>
            </a:r>
            <a:r>
              <a:rPr lang="en-US" dirty="0" err="1" smtClean="0"/>
              <a:t>vosotros</a:t>
            </a:r>
            <a:r>
              <a:rPr lang="en-US" dirty="0" smtClean="0"/>
              <a:t>) like</a:t>
            </a:r>
          </a:p>
          <a:p>
            <a:endParaRPr lang="en-US" dirty="0" smtClean="0"/>
          </a:p>
          <a:p>
            <a:r>
              <a:rPr lang="en-US" b="1" dirty="0" smtClean="0"/>
              <a:t>Les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(n) </a:t>
            </a:r>
          </a:p>
          <a:p>
            <a:r>
              <a:rPr lang="en-US" dirty="0" smtClean="0"/>
              <a:t>You (</a:t>
            </a:r>
            <a:r>
              <a:rPr lang="en-US" dirty="0" err="1" smtClean="0"/>
              <a:t>ustedes</a:t>
            </a:r>
            <a:r>
              <a:rPr lang="en-US" dirty="0" smtClean="0"/>
              <a:t>) like, they like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le</a:t>
            </a:r>
            <a:r>
              <a:rPr lang="en-US" dirty="0" smtClean="0"/>
              <a:t> can stand for you (</a:t>
            </a:r>
            <a:r>
              <a:rPr lang="en-US" dirty="0" err="1" smtClean="0"/>
              <a:t>usted</a:t>
            </a:r>
            <a:r>
              <a:rPr lang="en-US" dirty="0" smtClean="0"/>
              <a:t>), he, she, or it</a:t>
            </a:r>
          </a:p>
          <a:p>
            <a:endParaRPr lang="en-US" dirty="0" smtClean="0"/>
          </a:p>
          <a:p>
            <a:r>
              <a:rPr lang="en-US" b="1" dirty="0" smtClean="0"/>
              <a:t>Les</a:t>
            </a:r>
            <a:r>
              <a:rPr lang="en-US" dirty="0" smtClean="0"/>
              <a:t> can stand for you (</a:t>
            </a:r>
            <a:r>
              <a:rPr lang="en-US" dirty="0" err="1" smtClean="0"/>
              <a:t>ustedes</a:t>
            </a:r>
            <a:r>
              <a:rPr lang="en-US" dirty="0" smtClean="0"/>
              <a:t>) or they</a:t>
            </a:r>
          </a:p>
          <a:p>
            <a:endParaRPr lang="en-US" dirty="0" smtClean="0"/>
          </a:p>
          <a:p>
            <a:r>
              <a:rPr lang="en-US" dirty="0" smtClean="0"/>
              <a:t>To ask who is being talked about, use </a:t>
            </a:r>
            <a:r>
              <a:rPr lang="en-US" b="1" dirty="0" smtClean="0"/>
              <a:t>a </a:t>
            </a:r>
            <a:r>
              <a:rPr lang="en-US" b="1" dirty="0" err="1" smtClean="0"/>
              <a:t>quién</a:t>
            </a:r>
            <a:r>
              <a:rPr lang="en-US" dirty="0" smtClean="0"/>
              <a:t> or </a:t>
            </a:r>
            <a:r>
              <a:rPr lang="en-US" b="1" dirty="0" smtClean="0"/>
              <a:t>a </a:t>
            </a:r>
            <a:r>
              <a:rPr lang="en-US" b="1" dirty="0" err="1" smtClean="0"/>
              <a:t>quiénes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To clarify who is being talked about, use </a:t>
            </a:r>
            <a:r>
              <a:rPr lang="en-US" b="1" dirty="0" err="1" smtClean="0"/>
              <a:t>a+name</a:t>
            </a:r>
            <a:r>
              <a:rPr lang="en-US" b="1" dirty="0" smtClean="0"/>
              <a:t>(s)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#3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Who likes pizza?</a:t>
            </a:r>
          </a:p>
          <a:p>
            <a:r>
              <a:rPr lang="en-US" dirty="0" smtClean="0"/>
              <a:t>¿</a:t>
            </a:r>
            <a:r>
              <a:rPr lang="en-US" b="1" dirty="0" smtClean="0"/>
              <a:t>A </a:t>
            </a:r>
            <a:r>
              <a:rPr lang="en-US" b="1" dirty="0" err="1" smtClean="0"/>
              <a:t>quién</a:t>
            </a:r>
            <a:r>
              <a:rPr lang="en-US" b="1" dirty="0" smtClean="0"/>
              <a:t> </a:t>
            </a:r>
            <a:r>
              <a:rPr lang="en-US" i="1" dirty="0" smtClean="0"/>
              <a:t>le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la pizza?</a:t>
            </a:r>
          </a:p>
          <a:p>
            <a:endParaRPr lang="en-US" dirty="0" smtClean="0"/>
          </a:p>
          <a:p>
            <a:r>
              <a:rPr lang="en-US" dirty="0" smtClean="0"/>
              <a:t>Juan likes pizza.</a:t>
            </a:r>
          </a:p>
          <a:p>
            <a:r>
              <a:rPr lang="en-US" b="1" dirty="0" smtClean="0"/>
              <a:t>A Juan</a:t>
            </a:r>
            <a:r>
              <a:rPr lang="en-US" dirty="0" smtClean="0"/>
              <a:t>, </a:t>
            </a:r>
            <a:r>
              <a:rPr lang="en-US" i="1" dirty="0" smtClean="0"/>
              <a:t>le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la pizza.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Who likes pizza?</a:t>
            </a:r>
          </a:p>
          <a:p>
            <a:r>
              <a:rPr lang="en-US" dirty="0" smtClean="0"/>
              <a:t>¿</a:t>
            </a:r>
            <a:r>
              <a:rPr lang="en-US" b="1" dirty="0" smtClean="0"/>
              <a:t>A </a:t>
            </a:r>
            <a:r>
              <a:rPr lang="en-US" b="1" dirty="0" err="1" smtClean="0"/>
              <a:t>quiénes</a:t>
            </a:r>
            <a:r>
              <a:rPr lang="en-US" b="1" dirty="0" smtClean="0"/>
              <a:t> </a:t>
            </a:r>
            <a:r>
              <a:rPr lang="en-US" i="1" dirty="0" smtClean="0"/>
              <a:t>les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la pizza?</a:t>
            </a:r>
          </a:p>
          <a:p>
            <a:endParaRPr lang="en-US" dirty="0" smtClean="0"/>
          </a:p>
          <a:p>
            <a:r>
              <a:rPr lang="en-US" b="1" dirty="0" smtClean="0"/>
              <a:t>A Juan y a Sara </a:t>
            </a:r>
            <a:r>
              <a:rPr lang="en-US" i="1" dirty="0" smtClean="0"/>
              <a:t>les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 la pizza.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b="1" dirty="0" smtClean="0"/>
              <a:t>no</a:t>
            </a:r>
            <a:r>
              <a:rPr lang="en-US" dirty="0" smtClean="0"/>
              <a:t> goes before the pronouns to say </a:t>
            </a:r>
            <a:r>
              <a:rPr lang="en-US" b="1" dirty="0" smtClean="0"/>
              <a:t>don’t</a:t>
            </a:r>
            <a:r>
              <a:rPr lang="en-US" dirty="0" smtClean="0"/>
              <a:t> or </a:t>
            </a:r>
            <a:r>
              <a:rPr lang="en-US" b="1" dirty="0" smtClean="0"/>
              <a:t>doesn’t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47</TotalTime>
  <Words>599</Words>
  <Application>Microsoft Office PowerPoint</Application>
  <PresentationFormat>On-screen Show (4:3)</PresentationFormat>
  <Paragraphs>150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Aspect</vt:lpstr>
      <vt:lpstr>¡Exprésate! UNO Chapter 2-2</vt:lpstr>
      <vt:lpstr>Punto #1</vt:lpstr>
      <vt:lpstr>Punto #1 continued</vt:lpstr>
      <vt:lpstr>Punto #1 continued</vt:lpstr>
      <vt:lpstr>Punto #2</vt:lpstr>
      <vt:lpstr>Punto #2 continued-pronouns</vt:lpstr>
      <vt:lpstr>Punto #3</vt:lpstr>
      <vt:lpstr>Punto #3 continued</vt:lpstr>
      <vt:lpstr>Punto #4</vt:lpstr>
      <vt:lpstr>Punto #4</vt:lpstr>
      <vt:lpstr>Punto #5</vt:lpstr>
      <vt:lpstr>Punto #5</vt:lpstr>
      <vt:lpstr>Práctica 1</vt:lpstr>
      <vt:lpstr>Práctica 2</vt:lpstr>
      <vt:lpstr>Práctica 3</vt:lpstr>
      <vt:lpstr>Práctica 3 continued</vt:lpstr>
      <vt:lpstr>Práctica 4</vt:lpstr>
      <vt:lpstr>Práctica 5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 Chapter </dc:title>
  <dc:creator>aford</dc:creator>
  <cp:lastModifiedBy>aford</cp:lastModifiedBy>
  <cp:revision>6</cp:revision>
  <dcterms:created xsi:type="dcterms:W3CDTF">2011-10-21T15:48:01Z</dcterms:created>
  <dcterms:modified xsi:type="dcterms:W3CDTF">2011-10-21T16:51:44Z</dcterms:modified>
</cp:coreProperties>
</file>