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2-1 TEST 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14400"/>
          </a:xfrm>
        </p:spPr>
        <p:txBody>
          <a:bodyPr/>
          <a:lstStyle/>
          <a:p>
            <a:r>
              <a:rPr lang="en-US" dirty="0" smtClean="0"/>
              <a:t>What to study…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79601"/>
            <a:ext cx="9905998" cy="391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Adjectives (</a:t>
            </a:r>
            <a:r>
              <a:rPr lang="en-US" dirty="0" err="1" smtClean="0"/>
              <a:t>pg</a:t>
            </a:r>
            <a:r>
              <a:rPr lang="en-US" dirty="0" smtClean="0"/>
              <a:t> 44-45 and PP)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Asking what someone is like (</a:t>
            </a:r>
            <a:r>
              <a:rPr lang="en-US" dirty="0" err="1" smtClean="0"/>
              <a:t>pg</a:t>
            </a:r>
            <a:r>
              <a:rPr lang="en-US" dirty="0" smtClean="0"/>
              <a:t> 45)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Describing someone (</a:t>
            </a:r>
            <a:r>
              <a:rPr lang="en-US" dirty="0" err="1" smtClean="0"/>
              <a:t>pg</a:t>
            </a:r>
            <a:r>
              <a:rPr lang="en-US" dirty="0" smtClean="0"/>
              <a:t> 45)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Ser</a:t>
            </a:r>
            <a:r>
              <a:rPr lang="en-US" dirty="0" smtClean="0"/>
              <a:t> with adjectives (</a:t>
            </a:r>
            <a:r>
              <a:rPr lang="en-US" dirty="0" err="1" smtClean="0"/>
              <a:t>pg</a:t>
            </a:r>
            <a:r>
              <a:rPr lang="en-US" dirty="0" smtClean="0"/>
              <a:t> 48 and PP)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Gender and adjective agreement (</a:t>
            </a:r>
            <a:r>
              <a:rPr lang="en-US" dirty="0" err="1" smtClean="0"/>
              <a:t>pg</a:t>
            </a:r>
            <a:r>
              <a:rPr lang="en-US" dirty="0" smtClean="0"/>
              <a:t> 50 and pp)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Question formation (</a:t>
            </a:r>
            <a:r>
              <a:rPr lang="en-US" dirty="0" err="1" smtClean="0"/>
              <a:t>pg</a:t>
            </a:r>
            <a:r>
              <a:rPr lang="en-US" dirty="0" smtClean="0"/>
              <a:t> 52 and pp)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8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8</TotalTime>
  <Words>59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</vt:lpstr>
      <vt:lpstr>Mesh</vt:lpstr>
      <vt:lpstr>Chapter 2-1 TEST Objectives</vt:lpstr>
      <vt:lpstr>What to study…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2-1 TEST Objectives</dc:title>
  <dc:creator>Amanda Ford</dc:creator>
  <cp:lastModifiedBy>Amanda Ford</cp:lastModifiedBy>
  <cp:revision>1</cp:revision>
  <dcterms:created xsi:type="dcterms:W3CDTF">2013-11-13T15:46:09Z</dcterms:created>
  <dcterms:modified xsi:type="dcterms:W3CDTF">2013-11-13T15:54:12Z</dcterms:modified>
</cp:coreProperties>
</file>