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8EDB42-518B-4241-AD1A-FEC7DBF57670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7C67AC-A30E-4377-9C79-CB953C632BB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2-1</a:t>
            </a:r>
            <a:br>
              <a:rPr lang="en-US" dirty="0" smtClean="0"/>
            </a:br>
            <a:r>
              <a:rPr lang="en-US" dirty="0" smtClean="0"/>
              <a:t>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Professions (pg 46-47 and PP)</a:t>
            </a:r>
          </a:p>
          <a:p>
            <a:r>
              <a:rPr lang="en-US" dirty="0" smtClean="0"/>
              <a:t>Profession verbs (pg 47 and PP)</a:t>
            </a:r>
          </a:p>
          <a:p>
            <a:r>
              <a:rPr lang="en-US" dirty="0" smtClean="0"/>
              <a:t>Indirect Object Pronouns (pg 50 and PP)</a:t>
            </a:r>
          </a:p>
          <a:p>
            <a:r>
              <a:rPr lang="en-US" dirty="0" smtClean="0"/>
              <a:t>Dar and </a:t>
            </a:r>
            <a:r>
              <a:rPr lang="en-US" dirty="0" err="1" smtClean="0"/>
              <a:t>decir</a:t>
            </a:r>
            <a:r>
              <a:rPr lang="en-US" dirty="0" smtClean="0"/>
              <a:t> (pg 50 and PP)</a:t>
            </a:r>
          </a:p>
          <a:p>
            <a:r>
              <a:rPr lang="en-US" dirty="0" smtClean="0"/>
              <a:t>Nationalities (pg 54 and PP)</a:t>
            </a:r>
          </a:p>
          <a:p>
            <a:r>
              <a:rPr lang="en-US" dirty="0" smtClean="0"/>
              <a:t>Countries/capitals (PP)</a:t>
            </a:r>
          </a:p>
          <a:p>
            <a:r>
              <a:rPr lang="en-US" dirty="0" smtClean="0"/>
              <a:t>Country flags (worksheets)</a:t>
            </a:r>
          </a:p>
          <a:p>
            <a:r>
              <a:rPr lang="en-US" dirty="0" smtClean="0"/>
              <a:t>Country locations / maps (back of book)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66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Chapter 2-1 Test Objectives</vt:lpstr>
      <vt:lpstr>What to Know…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2-1 Test Objectives</dc:title>
  <dc:creator>aford</dc:creator>
  <cp:lastModifiedBy>aford</cp:lastModifiedBy>
  <cp:revision>5</cp:revision>
  <dcterms:created xsi:type="dcterms:W3CDTF">2013-01-24T12:40:44Z</dcterms:created>
  <dcterms:modified xsi:type="dcterms:W3CDTF">2013-01-24T13:31:34Z</dcterms:modified>
</cp:coreProperties>
</file>