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00132-B055-4487-8220-80EC50429D02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DF2E-EC82-401A-B910-226423D8FE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¡Exprésate!</a:t>
            </a:r>
            <a:br>
              <a:rPr lang="en-US" dirty="0" smtClean="0"/>
            </a:br>
            <a:r>
              <a:rPr lang="en-US" dirty="0" smtClean="0"/>
              <a:t>Chapter 2-1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: to have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TENER: to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tenéis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¡Exprésate! Chapter 2-1</vt:lpstr>
      <vt:lpstr>TENER: to have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Chapter 2-1</dc:title>
  <dc:creator>aford</dc:creator>
  <cp:lastModifiedBy>aford</cp:lastModifiedBy>
  <cp:revision>1</cp:revision>
  <dcterms:created xsi:type="dcterms:W3CDTF">2012-01-18T16:14:40Z</dcterms:created>
  <dcterms:modified xsi:type="dcterms:W3CDTF">2012-01-18T16:18:16Z</dcterms:modified>
</cp:coreProperties>
</file>