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2D4EA-289E-4FFB-B3F3-DA9080EA946F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EAAB2-C4EE-464A-955B-71BF8E27F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A8E-D85F-4C31-9329-F9878FD03FC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035-4672-4FE9-8624-BA56E6082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A8E-D85F-4C31-9329-F9878FD03FC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035-4672-4FE9-8624-BA56E6082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A8E-D85F-4C31-9329-F9878FD03FC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035-4672-4FE9-8624-BA56E6082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A8E-D85F-4C31-9329-F9878FD03FC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035-4672-4FE9-8624-BA56E6082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A8E-D85F-4C31-9329-F9878FD03FC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035-4672-4FE9-8624-BA56E6082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A8E-D85F-4C31-9329-F9878FD03FC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035-4672-4FE9-8624-BA56E6082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A8E-D85F-4C31-9329-F9878FD03FC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035-4672-4FE9-8624-BA56E6082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A8E-D85F-4C31-9329-F9878FD03FC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035-4672-4FE9-8624-BA56E6082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A8E-D85F-4C31-9329-F9878FD03FC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035-4672-4FE9-8624-BA56E6082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A8E-D85F-4C31-9329-F9878FD03FC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035-4672-4FE9-8624-BA56E6082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A8E-D85F-4C31-9329-F9878FD03FC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035-4672-4FE9-8624-BA56E6082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69A8E-D85F-4C31-9329-F9878FD03FC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B6035-4672-4FE9-8624-BA56E6082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youtu.be/Kil1qe-eMo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youtu.be/1Xm7A4GoA2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7vpWz_LE6Nk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youtu.be/mYE4XSMTAm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CvPkUMRE7y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youtu.be/jQytLMd-_D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youtu.be/owJsHhYX7a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youtu.be/Dzu0Y3x12x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UW0UhYfs1es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youtu.be/8w9xk4hUKoQ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youtu.be/rt4JAclura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outu.be/RxVfaAvF7P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MEwqahDqps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youtu.be/U8cvyexFnb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youtu.be/DsirLliYBX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youtu.be/gaJFnGGECJ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youtu.be/WWGsGKPQId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youtu.be/If2ge9MPyw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¡Exprésate! DOS</a:t>
            </a:r>
            <a:br>
              <a:rPr lang="en-US" dirty="0" smtClean="0"/>
            </a:br>
            <a:r>
              <a:rPr lang="en-US" dirty="0" smtClean="0"/>
              <a:t>Chapter 2-1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Nurse: la </a:t>
            </a:r>
            <a:r>
              <a:rPr lang="en-US" dirty="0" err="1" smtClean="0"/>
              <a:t>enfermera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nur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828800"/>
            <a:ext cx="3304381" cy="33043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Cook: el </a:t>
            </a:r>
            <a:r>
              <a:rPr lang="en-US" dirty="0" err="1" smtClean="0"/>
              <a:t>cocinero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cook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0" y="1828800"/>
            <a:ext cx="4681980" cy="3104356"/>
          </a:xfrm>
        </p:spPr>
      </p:pic>
      <p:sp>
        <p:nvSpPr>
          <p:cNvPr id="5" name="TextBox 4"/>
          <p:cNvSpPr txBox="1"/>
          <p:nvPr/>
        </p:nvSpPr>
        <p:spPr>
          <a:xfrm>
            <a:off x="2362200" y="51816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Hell's Kitchen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Dentist: el </a:t>
            </a:r>
            <a:r>
              <a:rPr lang="en-US" dirty="0" err="1" smtClean="0"/>
              <a:t>dentista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dentist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90800" y="1860013"/>
            <a:ext cx="3862387" cy="3092987"/>
          </a:xfrm>
        </p:spPr>
      </p:pic>
      <p:sp>
        <p:nvSpPr>
          <p:cNvPr id="5" name="TextBox 4"/>
          <p:cNvSpPr txBox="1"/>
          <p:nvPr/>
        </p:nvSpPr>
        <p:spPr>
          <a:xfrm>
            <a:off x="1905000" y="52578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"Little Shop of Horrors" Clip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Journalist</a:t>
            </a:r>
            <a:r>
              <a:rPr lang="en-US" smtClean="0"/>
              <a:t>: </a:t>
            </a:r>
            <a:r>
              <a:rPr lang="en-US" smtClean="0"/>
              <a:t>el/la </a:t>
            </a:r>
            <a:r>
              <a:rPr lang="en-US" dirty="0" err="1" smtClean="0"/>
              <a:t>periodista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journalist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29000" y="1676400"/>
            <a:ext cx="2238375" cy="3129931"/>
          </a:xfrm>
        </p:spPr>
      </p:pic>
      <p:sp>
        <p:nvSpPr>
          <p:cNvPr id="5" name="TextBox 4"/>
          <p:cNvSpPr txBox="1"/>
          <p:nvPr/>
        </p:nvSpPr>
        <p:spPr>
          <a:xfrm>
            <a:off x="2286000" y="5334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Newscaster Laughing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6096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Anchorman and Lizard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Engineer: el </a:t>
            </a:r>
            <a:r>
              <a:rPr lang="en-US" dirty="0" err="1" smtClean="0"/>
              <a:t>ingeniero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engineer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1828800"/>
            <a:ext cx="2951353" cy="3099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Carpenter: el </a:t>
            </a:r>
            <a:r>
              <a:rPr lang="en-US" dirty="0" err="1" smtClean="0"/>
              <a:t>carpintero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carpenter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67000" y="2057400"/>
            <a:ext cx="3525632" cy="2213769"/>
          </a:xfrm>
        </p:spPr>
      </p:pic>
      <p:sp>
        <p:nvSpPr>
          <p:cNvPr id="5" name="TextBox 4"/>
          <p:cNvSpPr txBox="1"/>
          <p:nvPr/>
        </p:nvSpPr>
        <p:spPr>
          <a:xfrm>
            <a:off x="2590800" y="4419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Oops!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Firefighter: el </a:t>
            </a:r>
            <a:r>
              <a:rPr lang="en-US" dirty="0" err="1" smtClean="0"/>
              <a:t>bombero</a:t>
            </a:r>
            <a:endParaRPr lang="en-US" dirty="0"/>
          </a:p>
        </p:txBody>
      </p:sp>
      <p:pic>
        <p:nvPicPr>
          <p:cNvPr id="4" name="Content Placeholder 3" descr="firefighter.bmp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1981200"/>
            <a:ext cx="2971666" cy="2984933"/>
          </a:xfrm>
        </p:spPr>
      </p:pic>
      <p:sp>
        <p:nvSpPr>
          <p:cNvPr id="5" name="TextBox 4"/>
          <p:cNvSpPr txBox="1"/>
          <p:nvPr/>
        </p:nvSpPr>
        <p:spPr>
          <a:xfrm>
            <a:off x="2895600" y="5181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hlinkClick r:id="rId2"/>
              </a:rPr>
              <a:t>Firemarshall</a:t>
            </a:r>
            <a:r>
              <a:rPr lang="en-US" dirty="0" smtClean="0">
                <a:hlinkClick r:id="rId2"/>
              </a:rPr>
              <a:t> Bill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Police: 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policía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mujer</a:t>
            </a:r>
            <a:r>
              <a:rPr lang="en-US" dirty="0" smtClean="0"/>
              <a:t> </a:t>
            </a:r>
            <a:r>
              <a:rPr lang="en-US" dirty="0" err="1" smtClean="0"/>
              <a:t>policía</a:t>
            </a:r>
            <a:endParaRPr lang="en-US" dirty="0"/>
          </a:p>
        </p:txBody>
      </p:sp>
      <p:pic>
        <p:nvPicPr>
          <p:cNvPr id="4" name="Content Placeholder 3" descr="police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71800" y="2362200"/>
            <a:ext cx="3724275" cy="3301773"/>
          </a:xfrm>
        </p:spPr>
      </p:pic>
      <p:sp>
        <p:nvSpPr>
          <p:cNvPr id="5" name="TextBox 4"/>
          <p:cNvSpPr txBox="1"/>
          <p:nvPr/>
        </p:nvSpPr>
        <p:spPr>
          <a:xfrm>
            <a:off x="3429000" y="5867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Police Stop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Driver: </a:t>
            </a:r>
            <a:br>
              <a:rPr lang="en-US" dirty="0" smtClean="0"/>
            </a:br>
            <a:r>
              <a:rPr lang="en-US" dirty="0" smtClean="0"/>
              <a:t>el conductor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conductora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driv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2362200"/>
            <a:ext cx="3409950" cy="41287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Firetruck</a:t>
            </a:r>
            <a:r>
              <a:rPr lang="en-US" dirty="0" smtClean="0"/>
              <a:t>: el </a:t>
            </a:r>
            <a:r>
              <a:rPr lang="en-US" dirty="0" err="1" smtClean="0"/>
              <a:t>camión</a:t>
            </a:r>
            <a:r>
              <a:rPr lang="en-US" dirty="0" smtClean="0"/>
              <a:t> de </a:t>
            </a:r>
            <a:r>
              <a:rPr lang="en-US" dirty="0" err="1" smtClean="0"/>
              <a:t>bomberos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firetru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1600200"/>
            <a:ext cx="2381250" cy="32179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Neighbor: el </a:t>
            </a:r>
            <a:r>
              <a:rPr lang="en-US" dirty="0" err="1" smtClean="0"/>
              <a:t>vecino</a:t>
            </a:r>
            <a:endParaRPr lang="en-US" dirty="0"/>
          </a:p>
        </p:txBody>
      </p:sp>
      <p:pic>
        <p:nvPicPr>
          <p:cNvPr id="4" name="Content Placeholder 3" descr="neighbor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67000" y="1676400"/>
            <a:ext cx="3657600" cy="3609048"/>
          </a:xfrm>
        </p:spPr>
      </p:pic>
      <p:sp>
        <p:nvSpPr>
          <p:cNvPr id="5" name="TextBox 4"/>
          <p:cNvSpPr txBox="1"/>
          <p:nvPr/>
        </p:nvSpPr>
        <p:spPr>
          <a:xfrm>
            <a:off x="2667000" y="5562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Mr. Rogers' Neighborhood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programmer: </a:t>
            </a:r>
            <a:br>
              <a:rPr lang="en-US" dirty="0" smtClean="0"/>
            </a:br>
            <a:r>
              <a:rPr lang="en-US" dirty="0" smtClean="0"/>
              <a:t>el/la </a:t>
            </a:r>
            <a:r>
              <a:rPr lang="en-US" dirty="0" err="1" smtClean="0"/>
              <a:t>programador</a:t>
            </a:r>
            <a:r>
              <a:rPr lang="en-US" dirty="0" smtClean="0"/>
              <a:t>(a)</a:t>
            </a:r>
            <a:endParaRPr lang="en-US" dirty="0"/>
          </a:p>
        </p:txBody>
      </p:sp>
      <p:pic>
        <p:nvPicPr>
          <p:cNvPr id="4" name="Content Placeholder 3" descr="compu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2362200"/>
            <a:ext cx="4076700" cy="26498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banker</a:t>
            </a:r>
            <a:br>
              <a:rPr lang="en-US" dirty="0" smtClean="0"/>
            </a:br>
            <a:r>
              <a:rPr lang="en-US" dirty="0" smtClean="0"/>
              <a:t>el/la </a:t>
            </a:r>
            <a:r>
              <a:rPr lang="en-US" dirty="0" err="1" smtClean="0"/>
              <a:t>banquero</a:t>
            </a:r>
            <a:r>
              <a:rPr lang="en-US" dirty="0" smtClean="0"/>
              <a:t>(a) </a:t>
            </a:r>
            <a:r>
              <a:rPr lang="en-US" smtClean="0"/>
              <a:t>internacional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ford\AppData\Local\Microsoft\Windows\Temporary Internet Files\Content.IE5\EGJGBY7T\MP90031554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9100" y="2506663"/>
            <a:ext cx="3657600" cy="265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Secretary: la </a:t>
            </a:r>
            <a:r>
              <a:rPr lang="en-US" dirty="0" err="1" smtClean="0"/>
              <a:t>secretaria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secretary.bmp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71800" y="1905000"/>
            <a:ext cx="3567619" cy="2666124"/>
          </a:xfrm>
        </p:spPr>
      </p:pic>
      <p:sp>
        <p:nvSpPr>
          <p:cNvPr id="5" name="TextBox 4"/>
          <p:cNvSpPr txBox="1"/>
          <p:nvPr/>
        </p:nvSpPr>
        <p:spPr>
          <a:xfrm>
            <a:off x="2971800" y="4953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"The Office"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Mechanic: el </a:t>
            </a:r>
            <a:r>
              <a:rPr lang="en-US" dirty="0" err="1" smtClean="0"/>
              <a:t>mecánico</a:t>
            </a:r>
            <a:endParaRPr lang="en-US" dirty="0"/>
          </a:p>
        </p:txBody>
      </p:sp>
      <p:pic>
        <p:nvPicPr>
          <p:cNvPr id="4" name="Content Placeholder 3" descr="mechanic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352800" y="2924969"/>
            <a:ext cx="2438400" cy="1876425"/>
          </a:xfrm>
        </p:spPr>
      </p:pic>
      <p:sp>
        <p:nvSpPr>
          <p:cNvPr id="5" name="TextBox 4"/>
          <p:cNvSpPr txBox="1"/>
          <p:nvPr/>
        </p:nvSpPr>
        <p:spPr>
          <a:xfrm>
            <a:off x="1600200" y="51816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Mechanic </a:t>
            </a:r>
            <a:r>
              <a:rPr lang="en-US" dirty="0" err="1" smtClean="0">
                <a:hlinkClick r:id="rId4"/>
              </a:rPr>
              <a:t>Commerical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Mailman: 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catero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mujer</a:t>
            </a:r>
            <a:r>
              <a:rPr lang="en-US" dirty="0" smtClean="0"/>
              <a:t> </a:t>
            </a:r>
            <a:r>
              <a:rPr lang="en-US" dirty="0" err="1" smtClean="0"/>
              <a:t>catera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mailman.bmp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71800" y="2057400"/>
            <a:ext cx="3024086" cy="2688076"/>
          </a:xfrm>
        </p:spPr>
      </p:pic>
      <p:sp>
        <p:nvSpPr>
          <p:cNvPr id="5" name="TextBox 4"/>
          <p:cNvSpPr txBox="1"/>
          <p:nvPr/>
        </p:nvSpPr>
        <p:spPr>
          <a:xfrm>
            <a:off x="2971800" y="5029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Mailman Video Clip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Lawyer: el </a:t>
            </a:r>
            <a:r>
              <a:rPr lang="en-US" dirty="0" err="1" smtClean="0"/>
              <a:t>abogado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lawyer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43200" y="1752600"/>
            <a:ext cx="3290534" cy="29614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Hairstylist: la </a:t>
            </a:r>
            <a:r>
              <a:rPr lang="en-US" dirty="0" err="1" smtClean="0"/>
              <a:t>peluquera</a:t>
            </a:r>
            <a:endParaRPr lang="en-US" dirty="0"/>
          </a:p>
        </p:txBody>
      </p:sp>
      <p:pic>
        <p:nvPicPr>
          <p:cNvPr id="4" name="Content Placeholder 3" descr="hairstylist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24200" y="1524000"/>
            <a:ext cx="2733675" cy="3827145"/>
          </a:xfrm>
        </p:spPr>
      </p:pic>
      <p:sp>
        <p:nvSpPr>
          <p:cNvPr id="5" name="TextBox 4"/>
          <p:cNvSpPr txBox="1"/>
          <p:nvPr/>
        </p:nvSpPr>
        <p:spPr>
          <a:xfrm>
            <a:off x="3200400" y="5562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Head and Shoulders Commercial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(beauty) salon: el </a:t>
            </a:r>
            <a:r>
              <a:rPr lang="en-US" dirty="0" err="1" smtClean="0"/>
              <a:t>salón</a:t>
            </a:r>
            <a:r>
              <a:rPr lang="en-US" dirty="0" smtClean="0"/>
              <a:t> de </a:t>
            </a:r>
            <a:r>
              <a:rPr lang="en-US" dirty="0" err="1" smtClean="0"/>
              <a:t>belleza</a:t>
            </a:r>
            <a:endParaRPr lang="en-US" dirty="0"/>
          </a:p>
        </p:txBody>
      </p:sp>
      <p:pic>
        <p:nvPicPr>
          <p:cNvPr id="4" name="Content Placeholder 3" descr="beauty salon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38400" y="1981200"/>
            <a:ext cx="3952190" cy="2628106"/>
          </a:xfrm>
        </p:spPr>
      </p:pic>
      <p:sp>
        <p:nvSpPr>
          <p:cNvPr id="5" name="TextBox 4"/>
          <p:cNvSpPr txBox="1"/>
          <p:nvPr/>
        </p:nvSpPr>
        <p:spPr>
          <a:xfrm>
            <a:off x="2209800" y="4953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Ouch!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Doctor: el </a:t>
            </a:r>
            <a:r>
              <a:rPr lang="en-US" dirty="0" err="1" smtClean="0"/>
              <a:t>médico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doctor.bmp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00400" y="1524000"/>
            <a:ext cx="2576400" cy="3639676"/>
          </a:xfrm>
        </p:spPr>
      </p:pic>
      <p:sp>
        <p:nvSpPr>
          <p:cNvPr id="7" name="TextBox 6"/>
          <p:cNvSpPr txBox="1"/>
          <p:nvPr/>
        </p:nvSpPr>
        <p:spPr>
          <a:xfrm>
            <a:off x="3200400" y="5486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Autopsy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126</Words>
  <Application>Microsoft Office PowerPoint</Application>
  <PresentationFormat>On-screen Show (4:3)</PresentationFormat>
  <Paragraphs>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¡Exprésate! DOS Chapter 2-1</vt:lpstr>
      <vt:lpstr>Neighbor: el vecino</vt:lpstr>
      <vt:lpstr>Secretary: la secretaria </vt:lpstr>
      <vt:lpstr>Mechanic: el mecánico</vt:lpstr>
      <vt:lpstr>Mailman:  el catero la mujer catera </vt:lpstr>
      <vt:lpstr>Lawyer: el abogado </vt:lpstr>
      <vt:lpstr>Hairstylist: la peluquera</vt:lpstr>
      <vt:lpstr>(beauty) salon: el salón de belleza</vt:lpstr>
      <vt:lpstr>Doctor: el médico </vt:lpstr>
      <vt:lpstr>Nurse: la enfermera </vt:lpstr>
      <vt:lpstr>Cook: el cocinero </vt:lpstr>
      <vt:lpstr>Dentist: el dentista </vt:lpstr>
      <vt:lpstr>Journalist: el/la periodista </vt:lpstr>
      <vt:lpstr>Engineer: el ingeniero </vt:lpstr>
      <vt:lpstr>Carpenter: el carpintero </vt:lpstr>
      <vt:lpstr>Firefighter: el bombero</vt:lpstr>
      <vt:lpstr>Police:  el policía la mujer policía</vt:lpstr>
      <vt:lpstr>Driver:  el conductor la conductora </vt:lpstr>
      <vt:lpstr>Firetruck: el camión de bomberos </vt:lpstr>
      <vt:lpstr>Computer programmer:  el/la programador(a)</vt:lpstr>
      <vt:lpstr>International banker el/la banquero(a) internacional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DOS Chapter 2-1</dc:title>
  <dc:creator>aford</dc:creator>
  <cp:lastModifiedBy>aford</cp:lastModifiedBy>
  <cp:revision>66</cp:revision>
  <dcterms:created xsi:type="dcterms:W3CDTF">2012-01-12T16:24:07Z</dcterms:created>
  <dcterms:modified xsi:type="dcterms:W3CDTF">2013-01-16T15:45:18Z</dcterms:modified>
</cp:coreProperties>
</file>