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6E86FC-9406-490C-A9D6-EDDBBB03F9A5}" type="datetimeFigureOut">
              <a:rPr lang="en-US" smtClean="0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5C1BC8-17D4-4BD6-AC5E-16843CFD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 2-1 </a:t>
            </a:r>
          </a:p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Vocabulario</a:t>
            </a:r>
            <a:r>
              <a:rPr lang="en-US" dirty="0" smtClean="0"/>
              <a:t> pg 47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fix</a:t>
            </a:r>
          </a:p>
          <a:p>
            <a:endParaRPr lang="en-US" dirty="0"/>
          </a:p>
          <a:p>
            <a:r>
              <a:rPr lang="en-US" dirty="0" smtClean="0"/>
              <a:t>To count, to tell</a:t>
            </a:r>
          </a:p>
          <a:p>
            <a:endParaRPr lang="en-US" dirty="0"/>
          </a:p>
          <a:p>
            <a:r>
              <a:rPr lang="en-US" dirty="0" smtClean="0"/>
              <a:t>To give</a:t>
            </a:r>
          </a:p>
          <a:p>
            <a:endParaRPr lang="en-US" dirty="0"/>
          </a:p>
          <a:p>
            <a:r>
              <a:rPr lang="en-US" dirty="0" smtClean="0"/>
              <a:t>To say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Arreglar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contar</a:t>
            </a:r>
            <a:r>
              <a:rPr lang="en-US" dirty="0" smtClean="0"/>
              <a:t>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Dar*</a:t>
            </a:r>
          </a:p>
          <a:p>
            <a:endParaRPr lang="en-US" dirty="0" smtClean="0"/>
          </a:p>
          <a:p>
            <a:r>
              <a:rPr lang="en-US" dirty="0" err="1" smtClean="0"/>
              <a:t>Decir</a:t>
            </a:r>
            <a:r>
              <a:rPr lang="en-US" dirty="0" smtClean="0"/>
              <a:t> (e-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teach, to show</a:t>
            </a:r>
          </a:p>
          <a:p>
            <a:endParaRPr lang="en-US" dirty="0"/>
          </a:p>
          <a:p>
            <a:r>
              <a:rPr lang="en-US" dirty="0" smtClean="0"/>
              <a:t>To lend</a:t>
            </a:r>
          </a:p>
          <a:p>
            <a:endParaRPr lang="en-US" dirty="0"/>
          </a:p>
          <a:p>
            <a:r>
              <a:rPr lang="en-US" dirty="0" smtClean="0"/>
              <a:t>To program</a:t>
            </a:r>
          </a:p>
          <a:p>
            <a:endParaRPr lang="en-US" dirty="0"/>
          </a:p>
          <a:p>
            <a:r>
              <a:rPr lang="en-US" dirty="0" smtClean="0"/>
              <a:t>together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Enseñar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Prestar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Programar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Juntos</a:t>
            </a:r>
            <a:r>
              <a:rPr lang="en-US" dirty="0" smtClean="0"/>
              <a:t>/as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put out fires</a:t>
            </a:r>
          </a:p>
          <a:p>
            <a:endParaRPr lang="en-US" dirty="0"/>
          </a:p>
          <a:p>
            <a:r>
              <a:rPr lang="en-US" dirty="0" smtClean="0"/>
              <a:t>To take care of</a:t>
            </a:r>
          </a:p>
          <a:p>
            <a:endParaRPr lang="en-US" dirty="0"/>
          </a:p>
          <a:p>
            <a:r>
              <a:rPr lang="en-US" dirty="0" smtClean="0"/>
              <a:t>Patients/sick</a:t>
            </a:r>
          </a:p>
          <a:p>
            <a:endParaRPr lang="en-US" dirty="0"/>
          </a:p>
          <a:p>
            <a:r>
              <a:rPr lang="en-US" dirty="0" smtClean="0"/>
              <a:t>To drive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Apagar</a:t>
            </a:r>
            <a:r>
              <a:rPr lang="en-US" dirty="0" smtClean="0"/>
              <a:t> </a:t>
            </a:r>
            <a:r>
              <a:rPr lang="en-US" dirty="0" err="1" smtClean="0"/>
              <a:t>incendios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Cuidar</a:t>
            </a:r>
            <a:r>
              <a:rPr lang="en-US" dirty="0" smtClean="0"/>
              <a:t> a </a:t>
            </a:r>
          </a:p>
          <a:p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enfermos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Conducir</a:t>
            </a:r>
            <a:r>
              <a:rPr lang="en-US" dirty="0" smtClean="0"/>
              <a:t>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 build, to construct</a:t>
            </a:r>
          </a:p>
          <a:p>
            <a:endParaRPr lang="en-US" dirty="0"/>
          </a:p>
          <a:p>
            <a:r>
              <a:rPr lang="en-US" dirty="0" smtClean="0"/>
              <a:t>To help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Construir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err="1" smtClean="0"/>
              <a:t>Ayudar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998</TotalTime>
  <Words>73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Spanish II Chapter 2</vt:lpstr>
      <vt:lpstr>Slide 2</vt:lpstr>
      <vt:lpstr>Slide 3</vt:lpstr>
      <vt:lpstr>Slide 4</vt:lpstr>
      <vt:lpstr>Slide 5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II Chapter 2</dc:title>
  <dc:creator>aford</dc:creator>
  <cp:lastModifiedBy>aford</cp:lastModifiedBy>
  <cp:revision>3</cp:revision>
  <dcterms:created xsi:type="dcterms:W3CDTF">2013-01-09T20:35:12Z</dcterms:created>
  <dcterms:modified xsi:type="dcterms:W3CDTF">2013-01-10T13:14:55Z</dcterms:modified>
</cp:coreProperties>
</file>