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C1C01-CF48-4D16-B192-3432E1FAD4F0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1DC9-4623-47E6-9A7B-716C67F1CB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Gramática</a:t>
            </a:r>
            <a:r>
              <a:rPr lang="en-US" dirty="0" smtClean="0"/>
              <a:t> 2-1</a:t>
            </a:r>
          </a:p>
          <a:p>
            <a:r>
              <a:rPr lang="en-US" dirty="0" smtClean="0"/>
              <a:t>Question Formation</a:t>
            </a:r>
          </a:p>
          <a:p>
            <a:r>
              <a:rPr lang="en-US" dirty="0" smtClean="0"/>
              <a:t>Page 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¿Te </a:t>
            </a:r>
            <a:r>
              <a:rPr lang="en-US" dirty="0" err="1" smtClean="0"/>
              <a:t>acuerdas</a:t>
            </a:r>
            <a:r>
              <a:rPr lang="en-US" dirty="0" smtClean="0"/>
              <a:t>?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 you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Remember that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? is asking how someone is feeling.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¿</a:t>
            </a:r>
            <a:r>
              <a:rPr lang="en-US" b="1" dirty="0" err="1" smtClean="0"/>
              <a:t>Cómo</a:t>
            </a:r>
            <a:r>
              <a:rPr lang="en-US" b="1" dirty="0" smtClean="0"/>
              <a:t> </a:t>
            </a: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gracias.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¿Te </a:t>
            </a:r>
            <a:r>
              <a:rPr lang="en-US" dirty="0" err="1" smtClean="0"/>
              <a:t>acuerdas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Do you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To ask what someone is like say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err="1" smtClean="0"/>
              <a:t>Cómo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amigo?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guapo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To ask a question that may be answered </a:t>
            </a:r>
            <a:r>
              <a:rPr lang="en-US" b="1" dirty="0" err="1" smtClean="0"/>
              <a:t>sí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no</a:t>
            </a:r>
            <a:r>
              <a:rPr lang="en-US" dirty="0" smtClean="0"/>
              <a:t>, just raise the pitch of your voice at the end of the question.  The subject, if included, can go before or after the </a:t>
            </a:r>
            <a:r>
              <a:rPr lang="en-US" b="1" dirty="0" smtClean="0"/>
              <a:t>verb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b="1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extrovertido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you outgoing?</a:t>
            </a:r>
          </a:p>
          <a:p>
            <a:endParaRPr lang="en-US" dirty="0"/>
          </a:p>
          <a:p>
            <a:r>
              <a:rPr lang="en-US" dirty="0" smtClean="0"/>
              <a:t>¿La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b="1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simpática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 teacher nice?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simpática</a:t>
            </a:r>
            <a:r>
              <a:rPr lang="en-US" dirty="0" smtClean="0"/>
              <a:t> la </a:t>
            </a:r>
            <a:r>
              <a:rPr lang="en-US" dirty="0" err="1" smtClean="0"/>
              <a:t>profesora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 teacher nice?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You can answer a question like this with </a:t>
            </a:r>
            <a:r>
              <a:rPr lang="en-US" b="1" dirty="0" err="1" smtClean="0"/>
              <a:t>sí</a:t>
            </a:r>
            <a:r>
              <a:rPr lang="en-US" dirty="0" smtClean="0"/>
              <a:t> or </a:t>
            </a:r>
            <a:r>
              <a:rPr lang="en-US" b="1" dirty="0" smtClean="0"/>
              <a:t>no</a:t>
            </a:r>
            <a:r>
              <a:rPr lang="en-US" dirty="0" smtClean="0"/>
              <a:t>.  You say the word </a:t>
            </a:r>
            <a:r>
              <a:rPr lang="en-US" b="1" dirty="0" smtClean="0"/>
              <a:t>no</a:t>
            </a:r>
            <a:r>
              <a:rPr lang="en-US" dirty="0" smtClean="0"/>
              <a:t> twice in your answer: once to mean </a:t>
            </a:r>
            <a:r>
              <a:rPr lang="en-US" b="1" dirty="0" smtClean="0"/>
              <a:t>no</a:t>
            </a:r>
            <a:r>
              <a:rPr lang="en-US" dirty="0" smtClean="0"/>
              <a:t> and another time to mean </a:t>
            </a:r>
            <a:r>
              <a:rPr lang="en-US" b="1" dirty="0" smtClean="0"/>
              <a:t>not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atlético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you athletic?</a:t>
            </a:r>
          </a:p>
          <a:p>
            <a:endParaRPr lang="en-US" dirty="0" smtClean="0"/>
          </a:p>
          <a:p>
            <a:r>
              <a:rPr lang="en-US" dirty="0" err="1" smtClean="0"/>
              <a:t>Sí</a:t>
            </a:r>
            <a:r>
              <a:rPr lang="en-US" dirty="0" smtClean="0"/>
              <a:t>, soy </a:t>
            </a:r>
            <a:r>
              <a:rPr lang="en-US" dirty="0" err="1" smtClean="0"/>
              <a:t>atlético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Yes, I’m athletic.</a:t>
            </a:r>
          </a:p>
          <a:p>
            <a:endParaRPr lang="en-US" dirty="0" smtClean="0"/>
          </a:p>
          <a:p>
            <a:r>
              <a:rPr lang="en-US" dirty="0" smtClean="0"/>
              <a:t>No, no soy </a:t>
            </a:r>
            <a:r>
              <a:rPr lang="en-US" dirty="0" err="1" smtClean="0"/>
              <a:t>atlético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No, I’m not athletic.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You can ask for more information by using </a:t>
            </a:r>
            <a:r>
              <a:rPr lang="en-US" b="1" dirty="0" smtClean="0"/>
              <a:t>questions words</a:t>
            </a:r>
            <a:r>
              <a:rPr lang="en-US" dirty="0" smtClean="0"/>
              <a:t>.  Notice that all question </a:t>
            </a:r>
            <a:r>
              <a:rPr lang="en-US" dirty="0"/>
              <a:t>w</a:t>
            </a:r>
            <a:r>
              <a:rPr lang="en-US" dirty="0" smtClean="0"/>
              <a:t>ords are written with an </a:t>
            </a:r>
            <a:r>
              <a:rPr lang="en-US" b="1" dirty="0" smtClean="0"/>
              <a:t>accent mark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b="1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Paco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What’s </a:t>
            </a:r>
            <a:r>
              <a:rPr lang="en-US" dirty="0" err="1" smtClean="0"/>
              <a:t>Paco</a:t>
            </a:r>
            <a:r>
              <a:rPr lang="en-US" dirty="0" smtClean="0"/>
              <a:t> like?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is your birthday?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is he/she?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b="1" dirty="0" err="1" smtClean="0"/>
              <a:t>Quiénes</a:t>
            </a:r>
            <a:r>
              <a:rPr lang="en-US" dirty="0" smtClean="0"/>
              <a:t> son?</a:t>
            </a:r>
          </a:p>
          <a:p>
            <a:r>
              <a:rPr lang="en-US" dirty="0" smtClean="0"/>
              <a:t>Who are they?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day is today?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b="1" dirty="0" smtClean="0"/>
              <a:t>De </a:t>
            </a:r>
            <a:r>
              <a:rPr lang="en-US" b="1" dirty="0" err="1" smtClean="0"/>
              <a:t>dónde</a:t>
            </a:r>
            <a:r>
              <a:rPr lang="en-US" b="1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are you from?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b="1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What’s your phone number?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¡Exprésate! UNO Chapter 2</vt:lpstr>
      <vt:lpstr>Punto #1</vt:lpstr>
      <vt:lpstr>Punto #1 continued…</vt:lpstr>
      <vt:lpstr>Punto #2</vt:lpstr>
      <vt:lpstr>Punto #2 continued…</vt:lpstr>
      <vt:lpstr>Punto #3</vt:lpstr>
      <vt:lpstr>QUESTION WORDS</vt:lpstr>
      <vt:lpstr>QUESTION WORDS</vt:lpstr>
      <vt:lpstr>QUESTION WORDS</vt:lpstr>
      <vt:lpstr>¿Te acuerdas?  Do you remember?</vt:lpstr>
      <vt:lpstr>¿Te acuerdas? Do you remember?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2</dc:title>
  <dc:creator>aford</dc:creator>
  <cp:lastModifiedBy>aford</cp:lastModifiedBy>
  <cp:revision>5</cp:revision>
  <dcterms:created xsi:type="dcterms:W3CDTF">2011-09-26T14:59:18Z</dcterms:created>
  <dcterms:modified xsi:type="dcterms:W3CDTF">2011-09-26T15:43:00Z</dcterms:modified>
</cp:coreProperties>
</file>