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3ABB02-624F-4988-8EAB-EA6D20E0265E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E6CEB2-A836-49FF-8CD3-77810BF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Pg. 47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Ask What People Do for a Living</a:t>
            </a:r>
          </a:p>
          <a:p>
            <a:r>
              <a:rPr lang="en-US" dirty="0" smtClean="0"/>
              <a:t>To Respond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____ do?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se </a:t>
            </a:r>
            <a:r>
              <a:rPr lang="en-US" dirty="0" err="1" smtClean="0"/>
              <a:t>dedica</a:t>
            </a:r>
            <a:r>
              <a:rPr lang="en-US" dirty="0" smtClean="0"/>
              <a:t> ___?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kind of work does ____ do?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 ___?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EX:  He is a programmer.  He knows how to design Web pages.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programador</a:t>
            </a:r>
            <a:r>
              <a:rPr lang="en-US" dirty="0" smtClean="0"/>
              <a:t>. 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diseñar</a:t>
            </a:r>
            <a:r>
              <a:rPr lang="en-US" dirty="0" smtClean="0"/>
              <a:t> </a:t>
            </a:r>
            <a:r>
              <a:rPr lang="en-US" dirty="0" err="1" smtClean="0"/>
              <a:t>páginas</a:t>
            </a:r>
            <a:r>
              <a:rPr lang="en-US" dirty="0" smtClean="0"/>
              <a:t> Web.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mtClean="0"/>
              <a:t>EX:  She </a:t>
            </a:r>
            <a:r>
              <a:rPr lang="en-US" dirty="0" smtClean="0"/>
              <a:t>is an </a:t>
            </a:r>
            <a:r>
              <a:rPr lang="en-US" smtClean="0"/>
              <a:t>international </a:t>
            </a:r>
            <a:r>
              <a:rPr lang="en-US" smtClean="0"/>
              <a:t>banker.  </a:t>
            </a:r>
            <a:r>
              <a:rPr lang="en-US" dirty="0" smtClean="0"/>
              <a:t>She knows how to speak 4 languages and to give advice.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banquera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.  Ella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idiomas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consejos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1086</TotalTime>
  <Words>103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Spanish II ¡Exprésate! Pg. 47</vt:lpstr>
      <vt:lpstr>To Ask</vt:lpstr>
      <vt:lpstr>To Ask</vt:lpstr>
      <vt:lpstr>To Respond</vt:lpstr>
      <vt:lpstr>Slide 5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II ¡Exprésate! Pg. 47</dc:title>
  <dc:creator>aford</dc:creator>
  <cp:lastModifiedBy>aford</cp:lastModifiedBy>
  <cp:revision>4</cp:revision>
  <dcterms:created xsi:type="dcterms:W3CDTF">2013-01-09T19:12:32Z</dcterms:created>
  <dcterms:modified xsi:type="dcterms:W3CDTF">2013-01-10T13:20:53Z</dcterms:modified>
</cp:coreProperties>
</file>