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Default Extension="jpg" ContentType="image/jpeg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slides/slide18.xml" ContentType="application/vnd.openxmlformats-officedocument.presentationml.slide+xml"/>
  <Override PartName="/ppt/slides/slide19.xml" ContentType="application/vnd.openxmlformats-officedocument.presentationml.slide+xml"/>
  <Override PartName="/ppt/slides/slide20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75" r:id="rId3"/>
    <p:sldId id="276" r:id="rId4"/>
    <p:sldId id="258" r:id="rId5"/>
    <p:sldId id="259" r:id="rId6"/>
    <p:sldId id="260" r:id="rId7"/>
    <p:sldId id="261" r:id="rId8"/>
    <p:sldId id="262" r:id="rId9"/>
    <p:sldId id="263" r:id="rId10"/>
    <p:sldId id="264" r:id="rId11"/>
    <p:sldId id="265" r:id="rId12"/>
    <p:sldId id="266" r:id="rId13"/>
    <p:sldId id="267" r:id="rId14"/>
    <p:sldId id="268" r:id="rId15"/>
    <p:sldId id="269" r:id="rId16"/>
    <p:sldId id="270" r:id="rId17"/>
    <p:sldId id="271" r:id="rId18"/>
    <p:sldId id="272" r:id="rId19"/>
    <p:sldId id="273" r:id="rId20"/>
    <p:sldId id="274" r:id="rId21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60">
          <p15:clr>
            <a:srgbClr val="A4A3A4"/>
          </p15:clr>
        </p15:guide>
        <p15:guide id="2" pos="2880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86" d="100"/>
          <a:sy n="86" d="100"/>
        </p:scale>
        <p:origin x="96" y="708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slide" Target="slides/slide20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5" Type="http://schemas.openxmlformats.org/officeDocument/2006/relationships/tableStyles" Target="tableStyles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slide" Target="slides/slide19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24" Type="http://schemas.openxmlformats.org/officeDocument/2006/relationships/theme" Target="theme/theme1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23" Type="http://schemas.openxmlformats.org/officeDocument/2006/relationships/viewProps" Target="viewProps.xml"/><Relationship Id="rId10" Type="http://schemas.openxmlformats.org/officeDocument/2006/relationships/slide" Target="slides/slide9.xml"/><Relationship Id="rId19" Type="http://schemas.openxmlformats.org/officeDocument/2006/relationships/slide" Target="slides/slide18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presProps" Target="pres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rgbClr val="0070C0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4DA7952F-AC03-4EAF-8022-DA0389D62ED6}" type="datetimeFigureOut">
              <a:rPr lang="en-US" smtClean="0"/>
              <a:t>10/21/2014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6AC615F-9548-4384-9BB2-2569D0FF9897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jpe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jpe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1.jpe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12.jpe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2" Type="http://schemas.openxmlformats.org/officeDocument/2006/relationships/image" Target="../media/image13.jpe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14.jpe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5.jpe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2" Type="http://schemas.openxmlformats.org/officeDocument/2006/relationships/image" Target="../media/image16.jpeg"/><Relationship Id="rId1" Type="http://schemas.openxmlformats.org/officeDocument/2006/relationships/slideLayout" Target="../slideLayouts/slideLayout2.xml"/></Relationships>
</file>

<file path=ppt/slides/_rels/slide18.xml.rels><?xml version="1.0" encoding="UTF-8" standalone="yes"?>
<Relationships xmlns="http://schemas.openxmlformats.org/package/2006/relationships"><Relationship Id="rId2" Type="http://schemas.openxmlformats.org/officeDocument/2006/relationships/image" Target="../media/image17.jpeg"/><Relationship Id="rId1" Type="http://schemas.openxmlformats.org/officeDocument/2006/relationships/slideLayout" Target="../slideLayouts/slideLayout2.xml"/></Relationships>
</file>

<file path=ppt/slides/_rels/slide19.xml.rels><?xml version="1.0" encoding="UTF-8" standalone="yes"?>
<Relationships xmlns="http://schemas.openxmlformats.org/package/2006/relationships"><Relationship Id="rId2" Type="http://schemas.openxmlformats.org/officeDocument/2006/relationships/image" Target="../media/image18.jpeg"/><Relationship Id="rId1" Type="http://schemas.openxmlformats.org/officeDocument/2006/relationships/slideLayout" Target="../slideLayouts/slideLayout2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g"/><Relationship Id="rId1" Type="http://schemas.openxmlformats.org/officeDocument/2006/relationships/slideLayout" Target="../slideLayouts/slideLayout2.xml"/></Relationships>
</file>

<file path=ppt/slides/_rels/slide20.xml.rels><?xml version="1.0" encoding="UTF-8" standalone="yes"?>
<Relationships xmlns="http://schemas.openxmlformats.org/package/2006/relationships"><Relationship Id="rId2" Type="http://schemas.openxmlformats.org/officeDocument/2006/relationships/image" Target="../media/image19.jpeg"/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jp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3.jpeg"/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4.jpeg"/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jpeg"/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jpeg"/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jpe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Celebrity Adjectives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Spanish I</a:t>
            </a:r>
          </a:p>
          <a:p>
            <a:r>
              <a:rPr lang="en-US" dirty="0" smtClean="0"/>
              <a:t>Chapter 2-1</a:t>
            </a:r>
            <a:endParaRPr lang="en-US" dirty="0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ichael jackson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05000" y="609600"/>
            <a:ext cx="5648325" cy="5648325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ochael phelp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228600"/>
            <a:ext cx="4505325" cy="6116037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ryan lochte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574803" y="914400"/>
            <a:ext cx="8074998" cy="4800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haquille oneal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981200" y="152400"/>
            <a:ext cx="5305425" cy="636651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tayler swift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7953375" cy="595735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usain bolt 2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381000" y="304800"/>
            <a:ext cx="8210550" cy="601689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zach gal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667000" y="533400"/>
            <a:ext cx="3743325" cy="5697804"/>
          </a:xfrm>
        </p:spPr>
      </p:pic>
    </p:spTree>
  </p:cSld>
  <p:clrMapOvr>
    <a:masterClrMapping/>
  </p:clrMapOvr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megan fox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447800" y="304800"/>
            <a:ext cx="6934200" cy="6191250"/>
          </a:xfrm>
        </p:spPr>
      </p:pic>
    </p:spTree>
  </p:cSld>
  <p:clrMapOvr>
    <a:masterClrMapping/>
  </p:clrMapOvr>
</p:sld>
</file>

<file path=ppt/slides/slide1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ill gate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609600"/>
            <a:ext cx="5943600" cy="5943600"/>
          </a:xfrm>
        </p:spPr>
      </p:pic>
    </p:spTree>
  </p:cSld>
  <p:clrMapOvr>
    <a:masterClrMapping/>
  </p:clrMapOvr>
</p:sld>
</file>

<file path=ppt/slides/slide1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steve job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209800" y="228600"/>
            <a:ext cx="4819650" cy="6259286"/>
          </a:xfrm>
        </p:spPr>
      </p:pic>
    </p:spTree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2133600" y="1828800"/>
            <a:ext cx="5138382" cy="4114800"/>
          </a:xfrm>
        </p:spPr>
      </p:pic>
    </p:spTree>
    <p:extLst>
      <p:ext uri="{BB962C8B-B14F-4D97-AF65-F5344CB8AC3E}">
        <p14:creationId xmlns:p14="http://schemas.microsoft.com/office/powerpoint/2010/main" val="746116760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2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rot top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066800" y="381000"/>
            <a:ext cx="6400800" cy="6015210"/>
          </a:xfrm>
        </p:spPr>
      </p:pic>
    </p:spTree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/>
          <p:cNvPicPr>
            <a:picLocks noGrp="1" noChangeAspect="1"/>
          </p:cNvPicPr>
          <p:nvPr>
            <p:ph idx="1"/>
          </p:nvPr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1860076" y="1828800"/>
            <a:ext cx="5423848" cy="4343400"/>
          </a:xfrm>
        </p:spPr>
      </p:pic>
    </p:spTree>
    <p:extLst>
      <p:ext uri="{BB962C8B-B14F-4D97-AF65-F5344CB8AC3E}">
        <p14:creationId xmlns:p14="http://schemas.microsoft.com/office/powerpoint/2010/main" val="2475746224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barack obama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752600" y="457200"/>
            <a:ext cx="5715000" cy="57150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arrie underwood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990600" y="1066800"/>
            <a:ext cx="7097713" cy="51816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ris farley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743200" y="381000"/>
            <a:ext cx="4514850" cy="605083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chuck norri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2438400" y="304800"/>
            <a:ext cx="4962525" cy="6196984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einstein.bmp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524000" y="685800"/>
            <a:ext cx="5752905" cy="5577512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en-US"/>
          </a:p>
        </p:txBody>
      </p:sp>
      <p:pic>
        <p:nvPicPr>
          <p:cNvPr id="4" name="Content Placeholder 3" descr="gabby douglas.jpg"/>
          <p:cNvPicPr>
            <a:picLocks noGrp="1" noChangeAspect="1"/>
          </p:cNvPicPr>
          <p:nvPr>
            <p:ph idx="1"/>
          </p:nvPr>
        </p:nvPicPr>
        <p:blipFill>
          <a:blip r:embed="rId2" cstate="print"/>
          <a:stretch>
            <a:fillRect/>
          </a:stretch>
        </p:blipFill>
        <p:spPr>
          <a:xfrm>
            <a:off x="1371600" y="457200"/>
            <a:ext cx="5791200" cy="5791200"/>
          </a:xfrm>
        </p:spPr>
      </p:pic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8754</TotalTime>
  <Words>6</Words>
  <Application>Microsoft Office PowerPoint</Application>
  <PresentationFormat>On-screen Show (4:3)</PresentationFormat>
  <Paragraphs>3</Paragraphs>
  <Slides>20</Slides>
  <Notes>0</Notes>
  <HiddenSlides>0</HiddenSlides>
  <MMClips>0</MMClips>
  <ScaleCrop>false</ScaleCrop>
  <HeadingPairs>
    <vt:vector size="6" baseType="variant">
      <vt:variant>
        <vt:lpstr>Fonts Used</vt:lpstr>
      </vt:variant>
      <vt:variant>
        <vt:i4>2</vt:i4>
      </vt:variant>
      <vt:variant>
        <vt:lpstr>Theme</vt:lpstr>
      </vt:variant>
      <vt:variant>
        <vt:i4>1</vt:i4>
      </vt:variant>
      <vt:variant>
        <vt:lpstr>Slide Titles</vt:lpstr>
      </vt:variant>
      <vt:variant>
        <vt:i4>20</vt:i4>
      </vt:variant>
    </vt:vector>
  </HeadingPairs>
  <TitlesOfParts>
    <vt:vector size="23" baseType="lpstr">
      <vt:lpstr>Arial</vt:lpstr>
      <vt:lpstr>Calibri</vt:lpstr>
      <vt:lpstr>Office Theme</vt:lpstr>
      <vt:lpstr>Celebrity Adjectives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  <vt:lpstr>PowerPoint Presentation</vt:lpstr>
    </vt:vector>
  </TitlesOfParts>
  <Company>NAFCS</Company>
  <LinksUpToDate>false</LinksUpToDate>
  <SharedDoc>false</SharedDoc>
  <HyperlinksChanged>false</HyperlinksChanged>
  <AppVersion>15.0000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Celebrity Adjectives</dc:title>
  <dc:creator>aford</dc:creator>
  <cp:lastModifiedBy>Amanda Ford</cp:lastModifiedBy>
  <cp:revision>5</cp:revision>
  <dcterms:created xsi:type="dcterms:W3CDTF">2012-10-26T13:55:16Z</dcterms:created>
  <dcterms:modified xsi:type="dcterms:W3CDTF">2014-10-21T15:38:31Z</dcterms:modified>
</cp:coreProperties>
</file>