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7EAC5-BD83-4E11-BBDE-01CF61115C8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7C482-170D-4489-99EE-A8E355CE6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429D942-7B9C-42E4-A97B-7A6E79734B5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B5AA791-721E-4805-89C4-1714038FA93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21036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D942-7B9C-42E4-A97B-7A6E79734B5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A791-721E-4805-89C4-1714038FA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6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D942-7B9C-42E4-A97B-7A6E79734B5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A791-721E-4805-89C4-1714038FA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61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D942-7B9C-42E4-A97B-7A6E79734B5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A791-721E-4805-89C4-1714038FA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29D942-7B9C-42E4-A97B-7A6E79734B5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5AA791-721E-4805-89C4-1714038FA9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01007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D942-7B9C-42E4-A97B-7A6E79734B5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A791-721E-4805-89C4-1714038FA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371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D942-7B9C-42E4-A97B-7A6E79734B5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A791-721E-4805-89C4-1714038FA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473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D942-7B9C-42E4-A97B-7A6E79734B5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A791-721E-4805-89C4-1714038FA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0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D942-7B9C-42E4-A97B-7A6E79734B5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A791-721E-4805-89C4-1714038FA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7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29D942-7B9C-42E4-A97B-7A6E79734B5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5AA791-721E-4805-89C4-1714038FA9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80893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29D942-7B9C-42E4-A97B-7A6E79734B5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5AA791-721E-4805-89C4-1714038FA9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57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429D942-7B9C-42E4-A97B-7A6E79734B5B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B5AA791-721E-4805-89C4-1714038FA9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404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Final</a:t>
            </a:r>
            <a:br>
              <a:rPr lang="en-US" dirty="0" smtClean="0"/>
            </a:br>
            <a:r>
              <a:rPr lang="en-US" dirty="0" smtClean="0"/>
              <a:t>2015-16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6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0208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68192"/>
            <a:ext cx="9601200" cy="4399208"/>
          </a:xfrm>
        </p:spPr>
        <p:txBody>
          <a:bodyPr/>
          <a:lstStyle/>
          <a:p>
            <a:r>
              <a:rPr lang="en-US" dirty="0" smtClean="0"/>
              <a:t>New stem-changing verbs (</a:t>
            </a:r>
            <a:r>
              <a:rPr lang="en-US" dirty="0" err="1" smtClean="0"/>
              <a:t>contener</a:t>
            </a:r>
            <a:r>
              <a:rPr lang="en-US" dirty="0" smtClean="0"/>
              <a:t>, </a:t>
            </a:r>
            <a:r>
              <a:rPr lang="en-US" dirty="0" err="1" smtClean="0"/>
              <a:t>obtener</a:t>
            </a:r>
            <a:r>
              <a:rPr lang="en-US" dirty="0" smtClean="0"/>
              <a:t>, resolver…)</a:t>
            </a:r>
          </a:p>
          <a:p>
            <a:r>
              <a:rPr lang="en-US" dirty="0" smtClean="0"/>
              <a:t>Irregular YO verbs</a:t>
            </a:r>
          </a:p>
          <a:p>
            <a:r>
              <a:rPr lang="en-US" dirty="0" smtClean="0"/>
              <a:t>Outdoor activities / camping vocab</a:t>
            </a:r>
            <a:r>
              <a:rPr lang="en-US" dirty="0"/>
              <a:t> </a:t>
            </a:r>
            <a:r>
              <a:rPr lang="en-US" dirty="0" smtClean="0"/>
              <a:t>and verbs</a:t>
            </a:r>
          </a:p>
          <a:p>
            <a:r>
              <a:rPr lang="en-US" dirty="0" smtClean="0"/>
              <a:t>Irregular </a:t>
            </a:r>
            <a:r>
              <a:rPr lang="en-US" dirty="0" err="1" smtClean="0"/>
              <a:t>preterite</a:t>
            </a:r>
            <a:r>
              <a:rPr lang="en-US" dirty="0" smtClean="0"/>
              <a:t> verbs/conjugations</a:t>
            </a:r>
          </a:p>
          <a:p>
            <a:r>
              <a:rPr lang="en-US" dirty="0" smtClean="0"/>
              <a:t>-CAR, -GAR, -ZAR </a:t>
            </a:r>
            <a:r>
              <a:rPr lang="en-US" dirty="0" err="1" smtClean="0"/>
              <a:t>preterite</a:t>
            </a:r>
            <a:endParaRPr lang="en-US" dirty="0" smtClean="0"/>
          </a:p>
          <a:p>
            <a:r>
              <a:rPr lang="en-US" dirty="0" smtClean="0"/>
              <a:t>ALL body parts</a:t>
            </a:r>
          </a:p>
          <a:p>
            <a:r>
              <a:rPr lang="en-US" dirty="0" smtClean="0"/>
              <a:t>Past </a:t>
            </a:r>
            <a:r>
              <a:rPr lang="en-US" dirty="0" smtClean="0"/>
              <a:t>Participles as adjectives (regular and irregular) (twisted, broken, swollen)</a:t>
            </a:r>
          </a:p>
          <a:p>
            <a:r>
              <a:rPr lang="en-US" dirty="0" smtClean="0"/>
              <a:t>Injury / illness vocab and verbs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01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0208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68192"/>
            <a:ext cx="9601200" cy="4399208"/>
          </a:xfrm>
        </p:spPr>
        <p:txBody>
          <a:bodyPr/>
          <a:lstStyle/>
          <a:p>
            <a:r>
              <a:rPr lang="en-US" dirty="0" smtClean="0"/>
              <a:t>Informal commands</a:t>
            </a:r>
          </a:p>
          <a:p>
            <a:r>
              <a:rPr lang="en-US" dirty="0" smtClean="0"/>
              <a:t>Verbs like </a:t>
            </a:r>
            <a:r>
              <a:rPr lang="en-US" dirty="0" err="1" smtClean="0"/>
              <a:t>gustar</a:t>
            </a:r>
            <a:r>
              <a:rPr lang="en-US" dirty="0" smtClean="0"/>
              <a:t> (</a:t>
            </a:r>
            <a:r>
              <a:rPr lang="en-US" dirty="0" err="1" smtClean="0"/>
              <a:t>fascinar</a:t>
            </a:r>
            <a:r>
              <a:rPr lang="en-US" dirty="0" smtClean="0"/>
              <a:t>, </a:t>
            </a:r>
            <a:r>
              <a:rPr lang="en-US" dirty="0" err="1" smtClean="0"/>
              <a:t>interesar</a:t>
            </a:r>
            <a:r>
              <a:rPr lang="en-US" dirty="0" smtClean="0"/>
              <a:t>…)</a:t>
            </a:r>
          </a:p>
          <a:p>
            <a:r>
              <a:rPr lang="en-US" dirty="0" smtClean="0"/>
              <a:t>Demonstrative adjectives</a:t>
            </a:r>
          </a:p>
          <a:p>
            <a:r>
              <a:rPr lang="en-US" dirty="0" smtClean="0"/>
              <a:t>Comparisons</a:t>
            </a:r>
          </a:p>
          <a:p>
            <a:r>
              <a:rPr lang="en-US" dirty="0" smtClean="0"/>
              <a:t>Clothes vocab</a:t>
            </a:r>
          </a:p>
          <a:p>
            <a:r>
              <a:rPr lang="en-US" smtClean="0"/>
              <a:t>Shopping phrases</a:t>
            </a:r>
            <a:endParaRPr lang="en-US" dirty="0" smtClean="0"/>
          </a:p>
          <a:p>
            <a:r>
              <a:rPr lang="en-US" dirty="0" smtClean="0"/>
              <a:t>Costar</a:t>
            </a:r>
          </a:p>
          <a:p>
            <a:r>
              <a:rPr lang="en-US" dirty="0" smtClean="0"/>
              <a:t>Numbers up to a million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80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120</TotalTime>
  <Words>91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Franklin Gothic Book</vt:lpstr>
      <vt:lpstr>Crop</vt:lpstr>
      <vt:lpstr>1ST Semester Final 2015-16</vt:lpstr>
      <vt:lpstr>Necesitas estudiar…</vt:lpstr>
      <vt:lpstr>Necesitas estudiar…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Semester Final 2015-16</dc:title>
  <dc:creator>Amanda Ford</dc:creator>
  <cp:lastModifiedBy>Amanda Ford</cp:lastModifiedBy>
  <cp:revision>5</cp:revision>
  <cp:lastPrinted>2015-12-14T12:44:11Z</cp:lastPrinted>
  <dcterms:created xsi:type="dcterms:W3CDTF">2015-12-13T22:16:45Z</dcterms:created>
  <dcterms:modified xsi:type="dcterms:W3CDTF">2015-12-14T14:18:15Z</dcterms:modified>
</cp:coreProperties>
</file>