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objectives:  Friday 5-2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9297"/>
          </a:xfrm>
        </p:spPr>
        <p:txBody>
          <a:bodyPr/>
          <a:lstStyle/>
          <a:p>
            <a:r>
              <a:rPr lang="en-US" dirty="0" smtClean="0"/>
              <a:t>What to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18897"/>
            <a:ext cx="9905998" cy="43723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-</a:t>
            </a:r>
            <a:r>
              <a:rPr lang="en-US" sz="4000" dirty="0" err="1" smtClean="0"/>
              <a:t>ar</a:t>
            </a:r>
            <a:r>
              <a:rPr lang="en-US" sz="4000" dirty="0" smtClean="0"/>
              <a:t>, -</a:t>
            </a:r>
            <a:r>
              <a:rPr lang="en-US" sz="4000" dirty="0" err="1" smtClean="0"/>
              <a:t>er</a:t>
            </a:r>
            <a:r>
              <a:rPr lang="en-US" sz="4000" dirty="0" smtClean="0"/>
              <a:t>, -</a:t>
            </a:r>
            <a:r>
              <a:rPr lang="en-US" sz="4000" dirty="0" err="1" smtClean="0"/>
              <a:t>ir</a:t>
            </a:r>
            <a:r>
              <a:rPr lang="en-US" sz="4000" dirty="0" smtClean="0"/>
              <a:t> </a:t>
            </a:r>
            <a:r>
              <a:rPr lang="en-US" sz="4000" dirty="0" err="1" smtClean="0"/>
              <a:t>preterite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clothes/ / shopping vocab and verbs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Numbers up to 1 million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-car, -gar, -</a:t>
            </a:r>
            <a:r>
              <a:rPr lang="en-US" sz="4000" dirty="0" err="1" smtClean="0"/>
              <a:t>zar</a:t>
            </a:r>
            <a:r>
              <a:rPr lang="en-US" sz="4000" dirty="0" smtClean="0"/>
              <a:t> </a:t>
            </a:r>
            <a:r>
              <a:rPr lang="en-US" sz="4000" dirty="0" err="1" smtClean="0"/>
              <a:t>preterite</a:t>
            </a:r>
            <a:r>
              <a:rPr lang="en-US" sz="4000" dirty="0" smtClean="0"/>
              <a:t> </a:t>
            </a:r>
            <a:r>
              <a:rPr lang="en-US" sz="4000" dirty="0" smtClean="0"/>
              <a:t>verbs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302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19</TotalTime>
  <Words>42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</vt:lpstr>
      <vt:lpstr>Mesh</vt:lpstr>
      <vt:lpstr>Test objectives:  Friday 5-2</vt:lpstr>
      <vt:lpstr>What to study…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objectives</dc:title>
  <dc:creator>Amanda Ford</dc:creator>
  <cp:lastModifiedBy>Amanda Ford</cp:lastModifiedBy>
  <cp:revision>3</cp:revision>
  <dcterms:created xsi:type="dcterms:W3CDTF">2014-04-29T18:11:40Z</dcterms:created>
  <dcterms:modified xsi:type="dcterms:W3CDTF">2014-04-30T11:51:46Z</dcterms:modified>
</cp:coreProperties>
</file>