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6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4226-8032-45DB-872B-79D42B137E2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1F5C-2F46-4BDE-B9FC-055A7C24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0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4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oods PP(foods, fruits, veggies, drinks, meats)</a:t>
            </a:r>
          </a:p>
          <a:p>
            <a:endParaRPr lang="en-US" dirty="0"/>
          </a:p>
          <a:p>
            <a:r>
              <a:rPr lang="en-US" dirty="0" smtClean="0"/>
              <a:t>Stem-changing verbs (list on PP)</a:t>
            </a:r>
          </a:p>
          <a:p>
            <a:endParaRPr lang="en-US" dirty="0"/>
          </a:p>
          <a:p>
            <a:r>
              <a:rPr lang="en-US" dirty="0" smtClean="0"/>
              <a:t>Direct objects / direct object pronouns (list and rules on PP)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Test Objectives</vt:lpstr>
      <vt:lpstr>Tienes que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Objectives</dc:title>
  <dc:creator>Amanda Ford</dc:creator>
  <cp:lastModifiedBy>Amanda Ford</cp:lastModifiedBy>
  <cp:revision>4</cp:revision>
  <dcterms:created xsi:type="dcterms:W3CDTF">2014-11-11T17:52:01Z</dcterms:created>
  <dcterms:modified xsi:type="dcterms:W3CDTF">2014-11-11T20:33:24Z</dcterms:modified>
</cp:coreProperties>
</file>