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2" r:id="rId4"/>
    <p:sldId id="257" r:id="rId5"/>
    <p:sldId id="258" r:id="rId6"/>
    <p:sldId id="259" r:id="rId7"/>
    <p:sldId id="260" r:id="rId8"/>
    <p:sldId id="275" r:id="rId9"/>
    <p:sldId id="261" r:id="rId10"/>
    <p:sldId id="262" r:id="rId11"/>
    <p:sldId id="263" r:id="rId12"/>
    <p:sldId id="264" r:id="rId13"/>
    <p:sldId id="276" r:id="rId14"/>
    <p:sldId id="265" r:id="rId15"/>
    <p:sldId id="266" r:id="rId16"/>
    <p:sldId id="267" r:id="rId17"/>
    <p:sldId id="268" r:id="rId18"/>
    <p:sldId id="269" r:id="rId19"/>
    <p:sldId id="270" r:id="rId20"/>
    <p:sldId id="274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74" d="100"/>
          <a:sy n="74" d="100"/>
        </p:scale>
        <p:origin x="4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EB690-391B-46A9-AB6F-4B79E68A20A0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4A15-6061-4268-B191-F575E4E2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ford@nafcs.k12.in.u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pp43nykrac" TargetMode="External"/><Relationship Id="rId2" Type="http://schemas.openxmlformats.org/officeDocument/2006/relationships/hyperlink" Target="https://www.youtube.com/watch?v=6ZGac0jM8f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Spanish</a:t>
            </a:r>
            <a:br>
              <a:rPr lang="en-US" dirty="0" smtClean="0"/>
            </a:br>
            <a:r>
              <a:rPr lang="en-US" dirty="0" smtClean="0"/>
              <a:t>Sra. Ford</a:t>
            </a:r>
            <a:br>
              <a:rPr lang="en-US" dirty="0" smtClean="0"/>
            </a:br>
            <a:r>
              <a:rPr lang="en-US" dirty="0" smtClean="0"/>
              <a:t>A205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Syllabus Review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Missed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YOUR responsibility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Get most missed work from </a:t>
            </a:r>
            <a:r>
              <a:rPr lang="en-US" dirty="0" err="1" smtClean="0"/>
              <a:t>Weebly</a:t>
            </a:r>
            <a:r>
              <a:rPr lang="en-US" dirty="0" smtClean="0"/>
              <a:t> website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# of days missed = # of days you have to turn work in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INOW grade stays a “0” until work is turned 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Late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2 </a:t>
            </a:r>
            <a:r>
              <a:rPr lang="en-US" dirty="0" smtClean="0"/>
              <a:t>conditions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Turned in BY the next school day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UP TO 50% of original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Cell Phones / Electronics / </a:t>
            </a:r>
            <a:r>
              <a:rPr lang="en-US" dirty="0" err="1" smtClean="0"/>
              <a:t>iPads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Off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OK at certain times with my permission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ONE warning!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offense:  confiscate phone and turn in to </a:t>
            </a:r>
            <a:r>
              <a:rPr lang="en-US" dirty="0" smtClean="0"/>
              <a:t>office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Applies to </a:t>
            </a:r>
            <a:r>
              <a:rPr lang="en-US" dirty="0" err="1" smtClean="0"/>
              <a:t>earbuds</a:t>
            </a:r>
            <a:r>
              <a:rPr lang="en-US" dirty="0" smtClean="0"/>
              <a:t> as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Writing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lot of writing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Levels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DON’T DO IT!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Call home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Failing grade on assignment (HW, quiz, test, project)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Kicked out of class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“F” on transcript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Online Translator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NOT ALLOWED unless I say it’s ok</a:t>
            </a:r>
          </a:p>
          <a:p>
            <a:r>
              <a:rPr lang="en-US" dirty="0" smtClean="0"/>
              <a:t>SINGLE WORDS ONLY!</a:t>
            </a:r>
          </a:p>
          <a:p>
            <a:r>
              <a:rPr lang="en-US" dirty="0" smtClean="0"/>
              <a:t>Not entire phrases</a:t>
            </a:r>
          </a:p>
          <a:p>
            <a:r>
              <a:rPr lang="en-US" dirty="0" smtClean="0"/>
              <a:t>Aren’t grammatically correct</a:t>
            </a:r>
          </a:p>
          <a:p>
            <a:r>
              <a:rPr lang="en-US" dirty="0" smtClean="0"/>
              <a:t>I can tell if you use them</a:t>
            </a:r>
          </a:p>
          <a:p>
            <a:r>
              <a:rPr lang="en-US" dirty="0" smtClean="0"/>
              <a:t>Won’t learn material</a:t>
            </a:r>
          </a:p>
          <a:p>
            <a:r>
              <a:rPr lang="en-US" dirty="0" smtClean="0"/>
              <a:t>Lose some/all points on assignment</a:t>
            </a:r>
          </a:p>
          <a:p>
            <a:r>
              <a:rPr lang="en-US" dirty="0" smtClean="0"/>
              <a:t>May be asked to redo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hlinkClick r:id="rId2"/>
              </a:rPr>
              <a:t>aford@nafcs.k12.in.us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www.mrsfordfchsspanish.weebly.com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School phone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Before/after </a:t>
            </a:r>
            <a:r>
              <a:rPr lang="en-US" dirty="0" smtClean="0"/>
              <a:t>school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Between classes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My planning period: 7th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Online Textbooks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For Textbooks and </a:t>
            </a:r>
            <a:r>
              <a:rPr lang="en-US" dirty="0" smtClean="0"/>
              <a:t>Workbooks (I and II levels)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http:my.hrw.com/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Username:</a:t>
            </a:r>
            <a:r>
              <a:rPr lang="en-US" dirty="0"/>
              <a:t> </a:t>
            </a:r>
            <a:r>
              <a:rPr lang="en-US" dirty="0" smtClean="0"/>
              <a:t> dosj2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Password:  a5d2n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Online Websites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National Honor Society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Spanish IV students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Private </a:t>
            </a:r>
            <a:r>
              <a:rPr lang="en-US" dirty="0" smtClean="0"/>
              <a:t>tutor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Mr. </a:t>
            </a:r>
            <a:r>
              <a:rPr lang="en-US" dirty="0" err="1" smtClean="0"/>
              <a:t>Schellenberg</a:t>
            </a:r>
            <a:r>
              <a:rPr lang="en-US" dirty="0" smtClean="0"/>
              <a:t> after school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Additional Routines and </a:t>
            </a:r>
            <a:br>
              <a:rPr lang="en-US" dirty="0" smtClean="0"/>
            </a:br>
            <a:r>
              <a:rPr lang="en-US" dirty="0" smtClean="0"/>
              <a:t>Important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Bell DOES NOT dismiss you.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standing around the door waiting for bell.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My desk is OFF LIMITS.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Return items you used during class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Bring planner to class (for hall passes)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Spanish I and II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Spanish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REMIND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Text 81010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With the code: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(for Spanish II) 	@</a:t>
            </a:r>
            <a:r>
              <a:rPr lang="en-US" dirty="0" err="1" smtClean="0"/>
              <a:t>fcspanish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(for Spanish III)	@fcsp3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(for Spanish IB III)	@fcsp3ib</a:t>
            </a:r>
          </a:p>
        </p:txBody>
      </p:sp>
    </p:spTree>
    <p:extLst>
      <p:ext uri="{BB962C8B-B14F-4D97-AF65-F5344CB8AC3E}">
        <p14:creationId xmlns:p14="http://schemas.microsoft.com/office/powerpoint/2010/main" val="131205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smtClean="0"/>
              <a:t>Remind sign up</a:t>
            </a:r>
          </a:p>
          <a:p>
            <a:r>
              <a:rPr lang="en-US" dirty="0" smtClean="0"/>
              <a:t>Daily </a:t>
            </a:r>
            <a:r>
              <a:rPr lang="en-US" dirty="0" smtClean="0"/>
              <a:t>Sponge / notebook on shelf</a:t>
            </a:r>
          </a:p>
          <a:p>
            <a:r>
              <a:rPr lang="en-US" dirty="0" smtClean="0"/>
              <a:t>Passing in Work</a:t>
            </a:r>
          </a:p>
          <a:p>
            <a:r>
              <a:rPr lang="en-US" dirty="0" smtClean="0"/>
              <a:t>Tissues / Sanitizer</a:t>
            </a:r>
          </a:p>
          <a:p>
            <a:r>
              <a:rPr lang="en-US" dirty="0" smtClean="0"/>
              <a:t>INOW issues sheet</a:t>
            </a:r>
          </a:p>
          <a:p>
            <a:r>
              <a:rPr lang="en-US" dirty="0" smtClean="0"/>
              <a:t>Hall </a:t>
            </a:r>
            <a:r>
              <a:rPr lang="en-US" dirty="0"/>
              <a:t>Passes / Hall Pass Log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assroom rules- fun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4869925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What you Need EVERYDAY…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Textbook and workbook (if applicable)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Binder</a:t>
            </a:r>
            <a:r>
              <a:rPr lang="en-US" dirty="0"/>
              <a:t> </a:t>
            </a:r>
            <a:r>
              <a:rPr lang="en-US" dirty="0" smtClean="0"/>
              <a:t>with paper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Pencil, pen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Composition notebook (keep in classroom)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What You Need to Bring In / Have…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1</a:t>
            </a:r>
            <a:r>
              <a:rPr lang="en-US" dirty="0" smtClean="0"/>
              <a:t> pack of index cards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USB drive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Earbuds/headphones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Tissues (II)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Sanitizer (III and IB III)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Classroom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Be respectful.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 on time.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 prepared. (Have your stuff.)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 involved. (Participate.)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Follow directions.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throwing objects, unless directed by 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Weighted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TESTS:  60%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QUIZZES:  30%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HOMEWORK:  10%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Running Total in INOW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REMIND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FREE!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Text special code to special number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Daily texts with homework, reminders, etc.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Will give you time in class to sign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Types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Completion (Stamp Sheet)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Graded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Tests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Quizzes 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CFA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450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Spanish Sra. Ford A205 </vt:lpstr>
      <vt:lpstr>Videos</vt:lpstr>
      <vt:lpstr>PowerPoint Presentation</vt:lpstr>
      <vt:lpstr>What you Need EVERYDAY…</vt:lpstr>
      <vt:lpstr>What You Need to Bring In / Have…</vt:lpstr>
      <vt:lpstr>Classroom Expectations</vt:lpstr>
      <vt:lpstr>Weighted Grades</vt:lpstr>
      <vt:lpstr>REMIND</vt:lpstr>
      <vt:lpstr>Types of Work</vt:lpstr>
      <vt:lpstr>Missed Work</vt:lpstr>
      <vt:lpstr>Late Work</vt:lpstr>
      <vt:lpstr>Cell Phones / Electronics / iPads</vt:lpstr>
      <vt:lpstr>Writing Plan</vt:lpstr>
      <vt:lpstr>Cheating</vt:lpstr>
      <vt:lpstr>Online Translator</vt:lpstr>
      <vt:lpstr>Communication</vt:lpstr>
      <vt:lpstr>Online Textbooks</vt:lpstr>
      <vt:lpstr>Additional Help</vt:lpstr>
      <vt:lpstr>Additional Routines and  Important Information</vt:lpstr>
      <vt:lpstr>REMIND texts</vt:lpstr>
      <vt:lpstr>Continued…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 and II</dc:title>
  <dc:creator>aford</dc:creator>
  <cp:lastModifiedBy>Amanda Ford</cp:lastModifiedBy>
  <cp:revision>15</cp:revision>
  <dcterms:created xsi:type="dcterms:W3CDTF">2012-08-03T12:23:32Z</dcterms:created>
  <dcterms:modified xsi:type="dcterms:W3CDTF">2015-07-29T01:44:51Z</dcterms:modified>
</cp:coreProperties>
</file>