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5"/>
  </p:notesMasterIdLst>
  <p:sldIdLst>
    <p:sldId id="256" r:id="rId2"/>
    <p:sldId id="281" r:id="rId3"/>
    <p:sldId id="284" r:id="rId4"/>
    <p:sldId id="285" r:id="rId5"/>
    <p:sldId id="286" r:id="rId6"/>
    <p:sldId id="258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80" r:id="rId19"/>
    <p:sldId id="283" r:id="rId20"/>
    <p:sldId id="278" r:id="rId21"/>
    <p:sldId id="279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057" autoAdjust="0"/>
    <p:restoredTop sz="86301" autoAdjust="0"/>
  </p:normalViewPr>
  <p:slideViewPr>
    <p:cSldViewPr>
      <p:cViewPr varScale="1">
        <p:scale>
          <a:sx n="55" d="100"/>
          <a:sy n="55" d="100"/>
        </p:scale>
        <p:origin x="84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0E0B0-432D-4FB6-B76D-98A8EA0A9851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9E57C-DED3-4B38-B150-F26CB3DE3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1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1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30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2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93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3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03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97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8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3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9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8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39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9E57C-DED3-4B38-B150-F26CB3DE38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4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0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162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68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04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2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3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1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1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8A5E-FC54-46CC-AE08-DE431FE3A3E0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472329-FB06-4DDF-A926-8DC24B9A9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3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9800"/>
            <a:ext cx="6477000" cy="182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Spanish I and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67056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Señora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Room A205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100-90 	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89-80	</a:t>
            </a:r>
            <a:r>
              <a:rPr lang="en-US" dirty="0" smtClean="0">
                <a:solidFill>
                  <a:schemeClr val="tx1"/>
                </a:solidFill>
              </a:rPr>
              <a:t>	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79-70	</a:t>
            </a:r>
            <a:r>
              <a:rPr lang="en-US" dirty="0" smtClean="0">
                <a:solidFill>
                  <a:schemeClr val="tx1"/>
                </a:solidFill>
              </a:rPr>
              <a:t>	C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69-60	</a:t>
            </a:r>
            <a:r>
              <a:rPr lang="en-US" dirty="0" smtClean="0">
                <a:solidFill>
                  <a:schemeClr val="tx1"/>
                </a:solidFill>
              </a:rPr>
              <a:t>	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59-0	</a:t>
            </a:r>
            <a:r>
              <a:rPr lang="en-US" dirty="0" smtClean="0">
                <a:solidFill>
                  <a:schemeClr val="tx1"/>
                </a:solidFill>
              </a:rPr>
              <a:t>	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Completion Work:  Graded on effort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Graded Work:  Graded on correctness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E-submission:  </a:t>
            </a:r>
            <a:r>
              <a:rPr lang="en-US" dirty="0" smtClean="0">
                <a:solidFill>
                  <a:schemeClr val="tx1"/>
                </a:solidFill>
              </a:rPr>
              <a:t>to school e-mail or </a:t>
            </a:r>
            <a:r>
              <a:rPr lang="en-US" dirty="0" err="1" smtClean="0">
                <a:solidFill>
                  <a:schemeClr val="tx1"/>
                </a:solidFill>
              </a:rPr>
              <a:t>EdModo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date and time deadline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Tests:  end of sub-chapter or chapter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Common formative </a:t>
            </a:r>
            <a:r>
              <a:rPr lang="en-US" dirty="0" smtClean="0">
                <a:solidFill>
                  <a:schemeClr val="tx1"/>
                </a:solidFill>
              </a:rPr>
              <a:t>assessment (CFA):  </a:t>
            </a:r>
            <a:r>
              <a:rPr lang="en-US" dirty="0" smtClean="0">
                <a:solidFill>
                  <a:schemeClr val="tx1"/>
                </a:solidFill>
              </a:rPr>
              <a:t>end of each quarter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Written and oral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Announced </a:t>
            </a:r>
            <a:r>
              <a:rPr lang="en-US" dirty="0" smtClean="0">
                <a:solidFill>
                  <a:schemeClr val="tx1"/>
                </a:solidFill>
              </a:rPr>
              <a:t>and unannounced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100</a:t>
            </a:r>
            <a:r>
              <a:rPr lang="en-US" dirty="0" smtClean="0">
                <a:solidFill>
                  <a:schemeClr val="tx1"/>
                </a:solidFill>
              </a:rPr>
              <a:t> grade at end of each quarter (back of syllabus)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Oral assessments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Speaking prompts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Skits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Interviews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Popcicle</a:t>
            </a:r>
            <a:r>
              <a:rPr lang="en-US" dirty="0" smtClean="0">
                <a:solidFill>
                  <a:schemeClr val="tx1"/>
                </a:solidFill>
              </a:rPr>
              <a:t> stick questions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Cooperative </a:t>
            </a:r>
            <a:r>
              <a:rPr lang="en-US" dirty="0" smtClean="0">
                <a:solidFill>
                  <a:schemeClr val="tx1"/>
                </a:solidFill>
              </a:rPr>
              <a:t>learning (groups)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Missed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YOUR responsibility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Same number of days to make up that you missed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During study hall if possible, before/after school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Late </a:t>
            </a:r>
            <a:r>
              <a:rPr lang="en-US" dirty="0" smtClean="0">
                <a:solidFill>
                  <a:schemeClr val="tx1"/>
                </a:solidFill>
              </a:rPr>
              <a:t>homework accepted until </a:t>
            </a:r>
            <a:r>
              <a:rPr lang="en-US" dirty="0" smtClean="0">
                <a:solidFill>
                  <a:schemeClr val="tx1"/>
                </a:solidFill>
              </a:rPr>
              <a:t>Friday, September 27 at 2:26 for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UP </a:t>
            </a:r>
            <a:r>
              <a:rPr lang="en-US" dirty="0" smtClean="0">
                <a:solidFill>
                  <a:schemeClr val="tx1"/>
                </a:solidFill>
              </a:rPr>
              <a:t>TO half credit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OFF and OUT OF SIGHT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ONE warning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Second offense:  confiscated and turned into the office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Writing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1 writing per semester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Level of Writing: 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Subject to a punishment that would result in: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Zero on the assignment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Being removed permanently from class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 receive an “F” on his/her </a:t>
            </a:r>
            <a:r>
              <a:rPr lang="en-US" dirty="0" smtClean="0">
                <a:solidFill>
                  <a:schemeClr val="tx1"/>
                </a:solidFill>
              </a:rPr>
              <a:t>transcript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Turnitin.com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Assignments submitted through the anti-plagiarism service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Your work is compared with large database of Internet and text sources to verify.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School </a:t>
            </a:r>
            <a:r>
              <a:rPr lang="en-US" dirty="0">
                <a:solidFill>
                  <a:schemeClr val="tx1"/>
                </a:solidFill>
              </a:rPr>
              <a:t>812-542-8504 ext. </a:t>
            </a:r>
            <a:r>
              <a:rPr lang="en-US" dirty="0" smtClean="0">
                <a:solidFill>
                  <a:schemeClr val="tx1"/>
                </a:solidFill>
              </a:rPr>
              <a:t>3028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E-mail</a:t>
            </a:r>
            <a:r>
              <a:rPr lang="en-US" smtClean="0">
                <a:solidFill>
                  <a:schemeClr val="tx1"/>
                </a:solidFill>
              </a:rPr>
              <a:t>: aford@nafcs.k12.in.us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Website:  </a:t>
            </a:r>
            <a:r>
              <a:rPr lang="en-US" dirty="0" smtClean="0">
                <a:solidFill>
                  <a:schemeClr val="tx1"/>
                </a:solidFill>
              </a:rPr>
              <a:t>MrsFordFCHSSpanish.weebly.com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Facebook</a:t>
            </a:r>
            <a:r>
              <a:rPr lang="en-US" dirty="0" smtClean="0">
                <a:solidFill>
                  <a:schemeClr val="tx1"/>
                </a:solidFill>
              </a:rPr>
              <a:t>:  Mrs. Ford FCHS </a:t>
            </a:r>
            <a:r>
              <a:rPr lang="en-US" dirty="0" smtClean="0">
                <a:solidFill>
                  <a:schemeClr val="tx1"/>
                </a:solidFill>
              </a:rPr>
              <a:t>Spanish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Twitter:  Mrs. Ford FCHS Spanish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EdModo</a:t>
            </a:r>
            <a:r>
              <a:rPr lang="en-US" dirty="0" smtClean="0">
                <a:solidFill>
                  <a:schemeClr val="tx1"/>
                </a:solidFill>
              </a:rPr>
              <a:t>:  Mrs. Amanda Ford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Copying or allowing others to copy 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Working with others above what is allowed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Gaining unauthorized prior knowledge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Transmitting or receiving  information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Misrepresenting situations for academic gain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Manipulating the system (</a:t>
            </a:r>
            <a:r>
              <a:rPr lang="en-US" dirty="0" err="1" smtClean="0">
                <a:solidFill>
                  <a:schemeClr val="tx1"/>
                </a:solidFill>
              </a:rPr>
              <a:t>Scantron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Altering a grade in any way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Violating rules of competitions or assignments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Plagiarism (stealing others’ work and not giving credit)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Downloading from Internet without giving credit to source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USE OF AN ONLINE TRANSLATOR TO COMPLETE CLASS WORK, PROJECTS, ETC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Use of online translator:  loss of some/all of points, may be asked to redo the assignment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Review School Policy.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Tardy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Review School policy.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and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Remind 101: </a:t>
            </a:r>
          </a:p>
          <a:p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SPANISH I:  </a:t>
            </a:r>
            <a:r>
              <a:rPr lang="en-US" dirty="0" smtClean="0"/>
              <a:t>call </a:t>
            </a:r>
            <a:r>
              <a:rPr lang="en-US" b="1" dirty="0" smtClean="0"/>
              <a:t>(502) 694-1140 </a:t>
            </a:r>
            <a:r>
              <a:rPr lang="en-US" dirty="0" smtClean="0"/>
              <a:t>and text code </a:t>
            </a:r>
            <a:r>
              <a:rPr lang="en-US" b="1" dirty="0" smtClean="0"/>
              <a:t>@351a8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Spanish II:  </a:t>
            </a:r>
            <a:r>
              <a:rPr lang="en-US" dirty="0" smtClean="0"/>
              <a:t>call </a:t>
            </a:r>
            <a:r>
              <a:rPr lang="en-US" b="1" dirty="0" smtClean="0"/>
              <a:t>(502) 694-1140 </a:t>
            </a:r>
            <a:r>
              <a:rPr lang="en-US" dirty="0" smtClean="0"/>
              <a:t>and text code </a:t>
            </a:r>
            <a:r>
              <a:rPr lang="en-US" b="1" dirty="0" smtClean="0"/>
              <a:t>@</a:t>
            </a:r>
            <a:r>
              <a:rPr lang="en-US" b="1" dirty="0" err="1" smtClean="0"/>
              <a:t>fcspan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527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and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/>
              <a:t>Online Textbook:  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Spanish I: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Username</a:t>
            </a:r>
            <a:r>
              <a:rPr lang="en-US" dirty="0" smtClean="0"/>
              <a:t>: </a:t>
            </a:r>
            <a:r>
              <a:rPr lang="en-US" b="1" dirty="0" smtClean="0"/>
              <a:t>sonek14</a:t>
            </a:r>
            <a:r>
              <a:rPr lang="en-US" dirty="0"/>
              <a:t>	</a:t>
            </a:r>
            <a:r>
              <a:rPr lang="en-US" dirty="0" smtClean="0"/>
              <a:t>	Password: </a:t>
            </a:r>
            <a:r>
              <a:rPr lang="en-US" b="1" dirty="0" smtClean="0"/>
              <a:t>r4r46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Spanish II: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Username: </a:t>
            </a:r>
            <a:r>
              <a:rPr lang="en-US" b="1" dirty="0" smtClean="0"/>
              <a:t>stwop10</a:t>
            </a:r>
            <a:r>
              <a:rPr lang="en-US" dirty="0" smtClean="0"/>
              <a:t>		Password:  </a:t>
            </a:r>
            <a:r>
              <a:rPr lang="en-US" b="1" dirty="0" smtClean="0"/>
              <a:t>x2a5u</a:t>
            </a:r>
            <a:r>
              <a:rPr lang="en-US" dirty="0" smtClean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and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/>
              <a:t>EdModo</a:t>
            </a:r>
            <a:r>
              <a:rPr lang="en-US" b="1" dirty="0" smtClean="0"/>
              <a:t> Class Codes: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1: </a:t>
            </a:r>
            <a:r>
              <a:rPr lang="en-US" b="1" dirty="0" smtClean="0"/>
              <a:t>u1h9bx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2: </a:t>
            </a:r>
            <a:r>
              <a:rPr lang="en-US" b="1" dirty="0" smtClean="0"/>
              <a:t>m4rph6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3:  </a:t>
            </a:r>
            <a:r>
              <a:rPr lang="en-US" b="1" dirty="0" smtClean="0"/>
              <a:t>4x1jtj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5:  </a:t>
            </a:r>
            <a:r>
              <a:rPr lang="en-US" b="1" dirty="0" err="1" smtClean="0"/>
              <a:t>ozkccf</a:t>
            </a:r>
            <a:endParaRPr lang="en-US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6:  </a:t>
            </a:r>
            <a:r>
              <a:rPr lang="en-US" b="1" dirty="0" err="1" smtClean="0"/>
              <a:t>bakcls</a:t>
            </a:r>
            <a:endParaRPr lang="en-US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Period 7:  </a:t>
            </a:r>
            <a:r>
              <a:rPr lang="en-US" b="1" dirty="0" smtClean="0"/>
              <a:t>sb8ul7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Be respectful.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dirty="0" smtClean="0">
                <a:solidFill>
                  <a:schemeClr val="tx1"/>
                </a:solidFill>
              </a:rPr>
              <a:t>prepared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dirty="0" smtClean="0">
                <a:solidFill>
                  <a:schemeClr val="tx1"/>
                </a:solidFill>
              </a:rPr>
              <a:t>on time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Be involved.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Follow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Typical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sponge/warm-up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homework review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introduce new material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guided practice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individual and/or partner work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game (when reviewing old material)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 assign and explain homework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Points from tests, quizzes, assignments, and class projects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are transferred into a percentage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FINAL EXAM=10% of final grade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given at the end of the semester)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Grade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Weighted grades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TESTS:  60%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QUIZZES:  20%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HOMEWORK:  10%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PARTICIPATION:  10%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Running Total in INOW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4298</TotalTime>
  <Words>550</Words>
  <Application>Microsoft Office PowerPoint</Application>
  <PresentationFormat>On-screen Show (4:3)</PresentationFormat>
  <Paragraphs>156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3</vt:lpstr>
      <vt:lpstr>Facet</vt:lpstr>
      <vt:lpstr>Spanish I and II</vt:lpstr>
      <vt:lpstr>Communication</vt:lpstr>
      <vt:lpstr>Codes and Usernames</vt:lpstr>
      <vt:lpstr>Codes and Usernames</vt:lpstr>
      <vt:lpstr>Codes and Usernames</vt:lpstr>
      <vt:lpstr>Classroom Rules</vt:lpstr>
      <vt:lpstr>Typical Day:</vt:lpstr>
      <vt:lpstr>Evaluation</vt:lpstr>
      <vt:lpstr>Grade Distribution</vt:lpstr>
      <vt:lpstr>Grading Scale</vt:lpstr>
      <vt:lpstr>Homework</vt:lpstr>
      <vt:lpstr>Tests</vt:lpstr>
      <vt:lpstr>Quizzes</vt:lpstr>
      <vt:lpstr>Participation</vt:lpstr>
      <vt:lpstr>Missed Work</vt:lpstr>
      <vt:lpstr>Cell Phones</vt:lpstr>
      <vt:lpstr>Writing Plan</vt:lpstr>
      <vt:lpstr>Cheating</vt:lpstr>
      <vt:lpstr>Turnitin.com</vt:lpstr>
      <vt:lpstr>Academic Dishonesty</vt:lpstr>
      <vt:lpstr>Academic Dishonesty</vt:lpstr>
      <vt:lpstr>Attendance</vt:lpstr>
      <vt:lpstr>Tardy Policy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</dc:title>
  <dc:creator>Amanda Ford</dc:creator>
  <cp:lastModifiedBy>Amanda Ford</cp:lastModifiedBy>
  <cp:revision>31</cp:revision>
  <dcterms:created xsi:type="dcterms:W3CDTF">2011-08-08T19:49:38Z</dcterms:created>
  <dcterms:modified xsi:type="dcterms:W3CDTF">2013-08-01T14:12:09Z</dcterms:modified>
</cp:coreProperties>
</file>