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993300"/>
    <a:srgbClr val="009900"/>
    <a:srgbClr val="FF66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00B69-8EAA-4AFC-94C6-A30DCE0075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5E277-BB76-4042-AF2F-D5CA789E6A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A38F2-22D9-41BE-A969-96356A28F0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AD4B333-F0DA-4914-90D2-22D8BC1A52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A7CEE-B481-4AF5-9B52-E264C6C459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D4E18-92E8-4982-BD90-5A3ED6B7A4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BF68B-9EC3-40B6-9C6D-B10BF23BE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4EFA4-6204-444E-9A54-0746D81FA6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7FA48-D9EA-4EB3-A533-A8EABDB36F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60BF2-8545-45A9-B9BC-AA84ACBAF4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09676-7A40-4969-9F8D-82788655F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BBBF8-463E-4A45-A47A-2F9BFE1F5F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1927DE8-1131-4922-B830-879BCB22BD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solidFill>
                  <a:srgbClr val="009900"/>
                </a:solidFill>
                <a:latin typeface="Balloon XBd BT" pitchFamily="66" charset="0"/>
              </a:rPr>
              <a:t>Pronouns</a:t>
            </a:r>
            <a:r>
              <a:rPr lang="en-US" sz="5400">
                <a:solidFill>
                  <a:srgbClr val="FF0000"/>
                </a:solidFill>
                <a:latin typeface="Balloon XBd BT" pitchFamily="66" charset="0"/>
              </a:rPr>
              <a:t> </a:t>
            </a:r>
            <a:r>
              <a:rPr lang="en-US" sz="5400">
                <a:solidFill>
                  <a:schemeClr val="tx1"/>
                </a:solidFill>
                <a:latin typeface="Balloon XBd BT" pitchFamily="66" charset="0"/>
              </a:rPr>
              <a:t>y</a:t>
            </a:r>
            <a:r>
              <a:rPr lang="en-US" sz="5400">
                <a:solidFill>
                  <a:srgbClr val="FF0000"/>
                </a:solidFill>
                <a:latin typeface="Balloon XBd BT" pitchFamily="66" charset="0"/>
              </a:rPr>
              <a:t> pronombres</a:t>
            </a:r>
          </a:p>
        </p:txBody>
      </p:sp>
      <p:pic>
        <p:nvPicPr>
          <p:cNvPr id="13318" name="Picture 6" descr="MCj0161740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38288" y="1851025"/>
            <a:ext cx="6067425" cy="40243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solidFill>
                  <a:srgbClr val="009900"/>
                </a:solidFill>
                <a:latin typeface="Balloon XBd BT" pitchFamily="66" charset="0"/>
              </a:rPr>
              <a:t>Pronouns</a:t>
            </a:r>
            <a:r>
              <a:rPr lang="en-US" sz="5400">
                <a:solidFill>
                  <a:srgbClr val="FF0000"/>
                </a:solidFill>
                <a:latin typeface="Balloon XBd BT" pitchFamily="66" charset="0"/>
              </a:rPr>
              <a:t> </a:t>
            </a:r>
            <a:r>
              <a:rPr lang="en-US" sz="5400">
                <a:solidFill>
                  <a:schemeClr val="tx1"/>
                </a:solidFill>
                <a:latin typeface="Balloon XBd BT" pitchFamily="66" charset="0"/>
              </a:rPr>
              <a:t>y</a:t>
            </a:r>
            <a:r>
              <a:rPr lang="en-US" sz="5400">
                <a:solidFill>
                  <a:srgbClr val="FF0000"/>
                </a:solidFill>
                <a:latin typeface="Balloon XBd BT" pitchFamily="66" charset="0"/>
              </a:rPr>
              <a:t> pronombres</a:t>
            </a:r>
          </a:p>
        </p:txBody>
      </p:sp>
      <p:graphicFrame>
        <p:nvGraphicFramePr>
          <p:cNvPr id="9234" name="Group 1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3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Person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  Singular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3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Person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   Plural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3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 Person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    Singular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3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Person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   Plural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3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 person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    Singular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3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</a:rPr>
                        <a:t> Person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</a:rPr>
                        <a:t>    Plural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>
                <a:solidFill>
                  <a:srgbClr val="009900"/>
                </a:solidFill>
                <a:latin typeface="Balloon XBd BT" pitchFamily="66" charset="0"/>
              </a:rPr>
              <a:t>pronouns</a:t>
            </a:r>
          </a:p>
        </p:txBody>
      </p:sp>
      <p:graphicFrame>
        <p:nvGraphicFramePr>
          <p:cNvPr id="5187" name="Group 6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925403"/>
              </p:ext>
            </p:extLst>
          </p:nvPr>
        </p:nvGraphicFramePr>
        <p:xfrm>
          <a:off x="457200" y="1600200"/>
          <a:ext cx="8229600" cy="4718622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     </a:t>
                      </a:r>
                      <a:r>
                        <a:rPr kumimoji="0" 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  </a:t>
                      </a:r>
                      <a:r>
                        <a:rPr kumimoji="0" 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we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    </a:t>
                      </a:r>
                      <a:r>
                        <a:rPr kumimoji="0" 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you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(informal)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   </a:t>
                      </a:r>
                      <a:r>
                        <a:rPr kumimoji="0" 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You all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(informal)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en-US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he, she, it</a:t>
                      </a:r>
                    </a:p>
                    <a:p>
                      <a:pPr marL="533400" marR="0" lvl="0" indent="-5334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   you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(formal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</a:t>
                      </a:r>
                      <a:r>
                        <a:rPr kumimoji="0" lang="en-US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</a:rPr>
                        <a:t>they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</a:rPr>
                        <a:t>you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(formal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>
                <a:solidFill>
                  <a:srgbClr val="FF0000"/>
                </a:solidFill>
                <a:latin typeface="Balloon XBd BT" pitchFamily="66" charset="0"/>
              </a:rPr>
              <a:t>pronombres</a:t>
            </a:r>
          </a:p>
        </p:txBody>
      </p:sp>
      <p:graphicFrame>
        <p:nvGraphicFramePr>
          <p:cNvPr id="11315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475357"/>
              </p:ext>
            </p:extLst>
          </p:nvPr>
        </p:nvGraphicFramePr>
        <p:xfrm>
          <a:off x="457200" y="1600200"/>
          <a:ext cx="8229600" cy="470001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       </a:t>
                      </a:r>
                      <a:r>
                        <a:rPr kumimoji="0" lang="en-US" sz="4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yo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  </a:t>
                      </a: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nosotr</a:t>
                      </a:r>
                      <a:r>
                        <a:rPr kumimoji="0" lang="en-US" sz="44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os</a:t>
                      </a:r>
                      <a:endParaRPr kumimoji="0" lang="en-US" sz="4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   nosotr</a:t>
                      </a:r>
                      <a:r>
                        <a:rPr kumimoji="0" lang="en-US" sz="44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       </a:t>
                      </a:r>
                      <a:r>
                        <a:rPr kumimoji="0" lang="en-US" sz="4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tú</a:t>
                      </a:r>
                      <a:r>
                        <a:rPr kumimoji="0" lang="en-US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(informal)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</a:t>
                      </a: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vosotr</a:t>
                      </a:r>
                      <a:r>
                        <a:rPr kumimoji="0" lang="en-US" sz="44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os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(informal)</a:t>
                      </a:r>
                      <a:endParaRPr kumimoji="0" lang="en-US" sz="44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4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vosotr</a:t>
                      </a:r>
                      <a:r>
                        <a:rPr kumimoji="0" lang="en-US" sz="44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as</a:t>
                      </a:r>
                      <a:endParaRPr kumimoji="0" 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       </a:t>
                      </a: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él, ella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    usted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(formal)</a:t>
                      </a: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   </a:t>
                      </a: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</a:rPr>
                        <a:t>ellos, ellas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</a:rPr>
                        <a:t>   ustedes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(formal)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>
                <a:solidFill>
                  <a:srgbClr val="009900"/>
                </a:solidFill>
                <a:latin typeface="Balloon XBd BT" pitchFamily="66" charset="0"/>
              </a:rPr>
              <a:t>Pronouns</a:t>
            </a:r>
            <a:r>
              <a:rPr lang="en-US" sz="4800">
                <a:solidFill>
                  <a:srgbClr val="FF0000"/>
                </a:solidFill>
                <a:latin typeface="Balloon XBd BT" pitchFamily="66" charset="0"/>
              </a:rPr>
              <a:t> </a:t>
            </a:r>
            <a:r>
              <a:rPr lang="en-US" sz="4800">
                <a:solidFill>
                  <a:schemeClr val="tx1"/>
                </a:solidFill>
                <a:latin typeface="Balloon XBd BT" pitchFamily="66" charset="0"/>
              </a:rPr>
              <a:t>y</a:t>
            </a:r>
            <a:r>
              <a:rPr lang="en-US" sz="4800">
                <a:solidFill>
                  <a:srgbClr val="FF0000"/>
                </a:solidFill>
                <a:latin typeface="Balloon XBd BT" pitchFamily="66" charset="0"/>
              </a:rPr>
              <a:t> pronombres</a:t>
            </a:r>
          </a:p>
        </p:txBody>
      </p:sp>
      <p:graphicFrame>
        <p:nvGraphicFramePr>
          <p:cNvPr id="7215" name="Group 4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928521"/>
              </p:ext>
            </p:extLst>
          </p:nvPr>
        </p:nvGraphicFramePr>
        <p:xfrm>
          <a:off x="457200" y="1600200"/>
          <a:ext cx="8229600" cy="5279454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           </a:t>
                      </a:r>
                      <a:r>
                        <a:rPr kumimoji="0" lang="en-US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yo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   </a:t>
                      </a: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nosotr</a:t>
                      </a:r>
                      <a:r>
                        <a:rPr kumimoji="0" lang="en-US" sz="4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os</a:t>
                      </a:r>
                      <a:r>
                        <a:rPr kumimoji="0" lang="en-US" sz="4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4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as</a:t>
                      </a:r>
                      <a:r>
                        <a:rPr kumimoji="0" lang="en-US" sz="4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4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4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</a:t>
                      </a: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           </a:t>
                      </a:r>
                      <a:r>
                        <a:rPr kumimoji="0" lang="en-US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tú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you 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(informal) 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  </a:t>
                      </a:r>
                      <a:r>
                        <a:rPr kumimoji="0" lang="en-US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vosotr</a:t>
                      </a:r>
                      <a:r>
                        <a:rPr kumimoji="0" lang="en-US" sz="4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os</a:t>
                      </a:r>
                      <a:r>
                        <a:rPr kumimoji="0" lang="en-US" sz="4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(as)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You all (informal)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      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él, ella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          usted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he, she, it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you (formal)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    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</a:rPr>
                        <a:t>          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</a:rPr>
                        <a:t>ustedes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you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(formal)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179</Words>
  <Application>Microsoft Office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Balloon XBd BT</vt:lpstr>
      <vt:lpstr>Wingdings</vt:lpstr>
      <vt:lpstr>Default Design</vt:lpstr>
      <vt:lpstr>Pronouns y pronombres</vt:lpstr>
      <vt:lpstr>Pronouns y pronombres</vt:lpstr>
      <vt:lpstr>pronouns</vt:lpstr>
      <vt:lpstr>pronombres</vt:lpstr>
      <vt:lpstr>Pronouns y pronombres</vt:lpstr>
    </vt:vector>
  </TitlesOfParts>
  <Company>PUSD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Pronouns y pronombres</dc:title>
  <dc:creator>PUSD</dc:creator>
  <cp:lastModifiedBy>Amanda Ford</cp:lastModifiedBy>
  <cp:revision>36</cp:revision>
  <dcterms:created xsi:type="dcterms:W3CDTF">2007-09-20T22:40:15Z</dcterms:created>
  <dcterms:modified xsi:type="dcterms:W3CDTF">2013-09-04T13:24:11Z</dcterms:modified>
</cp:coreProperties>
</file>