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51056-2E54-4930-B245-E4CFE8A7A5EB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5CA1C-D171-4700-A420-0D553283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88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Subject Pronouns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I</a:t>
            </a:r>
          </a:p>
          <a:p>
            <a:r>
              <a:rPr lang="en-US" dirty="0" smtClean="0"/>
              <a:t>Chapter 1</a:t>
            </a:r>
          </a:p>
          <a:p>
            <a:r>
              <a:rPr lang="en-US" dirty="0" err="1" smtClean="0"/>
              <a:t>Gramática</a:t>
            </a:r>
            <a:r>
              <a:rPr lang="en-US" dirty="0" smtClean="0"/>
              <a:t> 1</a:t>
            </a:r>
          </a:p>
          <a:p>
            <a:r>
              <a:rPr lang="en-US" dirty="0" smtClean="0"/>
              <a:t>Page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00100"/>
          </a:xfrm>
        </p:spPr>
        <p:txBody>
          <a:bodyPr/>
          <a:lstStyle/>
          <a:p>
            <a:r>
              <a:rPr lang="en-US" dirty="0" smtClean="0"/>
              <a:t>Point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20801"/>
            <a:ext cx="9905998" cy="44704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/>
              <a:t>Yo</a:t>
            </a:r>
            <a:r>
              <a:rPr lang="en-US" b="1" dirty="0" smtClean="0"/>
              <a:t>			I							</a:t>
            </a:r>
            <a:r>
              <a:rPr lang="en-US" b="1" dirty="0" err="1" smtClean="0"/>
              <a:t>nosotros</a:t>
            </a:r>
            <a:r>
              <a:rPr lang="en-US" b="1" dirty="0" smtClean="0"/>
              <a:t>/</a:t>
            </a:r>
            <a:r>
              <a:rPr lang="en-US" b="1" dirty="0" err="1" smtClean="0"/>
              <a:t>nosotras</a:t>
            </a:r>
            <a:r>
              <a:rPr lang="en-US" b="1" dirty="0" smtClean="0"/>
              <a:t>		we / we (all female)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/>
              <a:t>Tú</a:t>
            </a:r>
            <a:r>
              <a:rPr lang="en-US" b="1" dirty="0" smtClean="0"/>
              <a:t>			you (informal)				</a:t>
            </a:r>
            <a:r>
              <a:rPr lang="en-US" b="1" dirty="0" err="1" smtClean="0"/>
              <a:t>vosotros</a:t>
            </a:r>
            <a:r>
              <a:rPr lang="en-US" b="1" dirty="0" smtClean="0"/>
              <a:t> / </a:t>
            </a:r>
            <a:r>
              <a:rPr lang="en-US" b="1" dirty="0" err="1" smtClean="0"/>
              <a:t>vosotras</a:t>
            </a:r>
            <a:r>
              <a:rPr lang="en-US" b="1" dirty="0" smtClean="0"/>
              <a:t> 	you / you (all female)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/>
              <a:t>Él</a:t>
            </a:r>
            <a:r>
              <a:rPr lang="en-US" b="1" dirty="0" smtClean="0"/>
              <a:t>			he							</a:t>
            </a:r>
            <a:r>
              <a:rPr lang="en-US" b="1" dirty="0" err="1" smtClean="0"/>
              <a:t>ellos</a:t>
            </a:r>
            <a:r>
              <a:rPr lang="en-US" b="1" dirty="0" smtClean="0"/>
              <a:t>					they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Ella			she							</a:t>
            </a:r>
            <a:r>
              <a:rPr lang="en-US" b="1" dirty="0" err="1" smtClean="0"/>
              <a:t>ellas</a:t>
            </a:r>
            <a:r>
              <a:rPr lang="en-US" b="1" dirty="0" smtClean="0"/>
              <a:t>					they (all female)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/>
              <a:t>Usted</a:t>
            </a:r>
            <a:r>
              <a:rPr lang="en-US" b="1" dirty="0" smtClean="0"/>
              <a:t>		you (formal)				</a:t>
            </a:r>
            <a:r>
              <a:rPr lang="en-US" b="1" dirty="0" err="1" smtClean="0"/>
              <a:t>ustedes</a:t>
            </a:r>
            <a:r>
              <a:rPr lang="en-US" b="1" dirty="0" smtClean="0"/>
              <a:t>					you (formal)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50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12800"/>
          </a:xfrm>
        </p:spPr>
        <p:txBody>
          <a:bodyPr/>
          <a:lstStyle/>
          <a:p>
            <a:r>
              <a:rPr lang="en-US" dirty="0" smtClean="0"/>
              <a:t>Point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33501"/>
            <a:ext cx="9905998" cy="4457700"/>
          </a:xfrm>
        </p:spPr>
        <p:txBody>
          <a:bodyPr>
            <a:noAutofit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en-US" sz="2400" dirty="0" smtClean="0"/>
              <a:t>The subject pronouns </a:t>
            </a:r>
            <a:r>
              <a:rPr lang="en-US" sz="2400" b="1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US" sz="2400" dirty="0" smtClean="0"/>
              <a:t> and </a:t>
            </a:r>
            <a:r>
              <a:rPr lang="en-US" sz="2400" b="1" u="sng" dirty="0" err="1" smtClean="0"/>
              <a:t>usted</a:t>
            </a:r>
            <a:r>
              <a:rPr lang="en-US" sz="2400" b="1" u="sng" dirty="0" smtClean="0"/>
              <a:t> </a:t>
            </a:r>
            <a:r>
              <a:rPr lang="en-US" sz="2400" dirty="0" smtClean="0"/>
              <a:t>both mean </a:t>
            </a:r>
            <a:r>
              <a:rPr lang="en-US" sz="2400" b="1" u="sng" dirty="0" smtClean="0"/>
              <a:t>you</a:t>
            </a:r>
            <a:r>
              <a:rPr lang="en-US" sz="2400" dirty="0" smtClean="0"/>
              <a:t> when you’re talking to one person.  However, they are used in different situations.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4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63600"/>
          </a:xfrm>
        </p:spPr>
        <p:txBody>
          <a:bodyPr/>
          <a:lstStyle/>
          <a:p>
            <a:r>
              <a:rPr lang="en-US" dirty="0" smtClean="0"/>
              <a:t>Point #2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3201"/>
            <a:ext cx="9905998" cy="4318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 smtClean="0"/>
              <a:t>Familiar / </a:t>
            </a:r>
            <a:r>
              <a:rPr lang="en-US" sz="2400" b="1" u="sng" dirty="0" err="1" smtClean="0"/>
              <a:t>tú</a:t>
            </a:r>
            <a:r>
              <a:rPr lang="en-US" sz="2400" b="1" dirty="0" smtClean="0"/>
              <a:t>								</a:t>
            </a:r>
            <a:r>
              <a:rPr lang="en-US" sz="2400" b="1" u="sng" dirty="0" smtClean="0"/>
              <a:t>formal / </a:t>
            </a:r>
            <a:r>
              <a:rPr lang="en-US" sz="2400" b="1" u="sng" dirty="0" err="1" smtClean="0"/>
              <a:t>usted</a:t>
            </a:r>
            <a:endParaRPr lang="en-US" sz="2400" b="1" u="sng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400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  Friend									teacher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	someone your age					adult you just met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	relative your age					someone you show respect to</a:t>
            </a:r>
            <a:r>
              <a:rPr lang="en-US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40843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50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51001"/>
            <a:ext cx="9905998" cy="4140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/>
              <a:t>Althought</a:t>
            </a:r>
            <a:r>
              <a:rPr lang="en-US" sz="2400" dirty="0" smtClean="0"/>
              <a:t> subject pronouns are often left out, the pronoun </a:t>
            </a:r>
            <a:r>
              <a:rPr lang="en-US" sz="2400" b="1" u="sng" dirty="0" err="1" smtClean="0"/>
              <a:t>usted</a:t>
            </a:r>
            <a:r>
              <a:rPr lang="en-US" sz="2400" dirty="0" smtClean="0"/>
              <a:t> is commonly stated when addressing someone to show respect.</a:t>
            </a:r>
          </a:p>
          <a:p>
            <a:endParaRPr lang="en-US" sz="2400" dirty="0"/>
          </a:p>
          <a:p>
            <a:r>
              <a:rPr lang="en-US" sz="2400" dirty="0" smtClean="0"/>
              <a:t>¿</a:t>
            </a:r>
            <a:r>
              <a:rPr lang="en-US" sz="2400" dirty="0" err="1" smtClean="0"/>
              <a:t>cómo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usted</a:t>
            </a:r>
            <a:r>
              <a:rPr lang="en-US" sz="2400" dirty="0" smtClean="0"/>
              <a:t>?				How are you</a:t>
            </a:r>
            <a:r>
              <a:rPr lang="en-US" sz="2400" dirty="0" smtClean="0"/>
              <a:t>? (formal)</a:t>
            </a:r>
          </a:p>
          <a:p>
            <a:r>
              <a:rPr lang="en-US" sz="2400" dirty="0" smtClean="0"/>
              <a:t>¿</a:t>
            </a:r>
            <a:r>
              <a:rPr lang="en-US" sz="2400" dirty="0" err="1" smtClean="0"/>
              <a:t>cómo</a:t>
            </a:r>
            <a:r>
              <a:rPr lang="en-US" sz="2400" dirty="0" smtClean="0"/>
              <a:t> </a:t>
            </a:r>
            <a:r>
              <a:rPr lang="en-US" sz="2400" dirty="0" err="1" smtClean="0"/>
              <a:t>estás</a:t>
            </a:r>
            <a:r>
              <a:rPr lang="en-US" sz="2400" dirty="0" smtClean="0"/>
              <a:t> </a:t>
            </a:r>
            <a:r>
              <a:rPr lang="en-US" sz="2400" dirty="0" err="1" smtClean="0"/>
              <a:t>tú</a:t>
            </a:r>
            <a:r>
              <a:rPr lang="en-US" sz="2400" dirty="0" smtClean="0"/>
              <a:t>?					How are you? (informal)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5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23900"/>
          </a:xfrm>
        </p:spPr>
        <p:txBody>
          <a:bodyPr/>
          <a:lstStyle/>
          <a:p>
            <a:r>
              <a:rPr lang="en-US" dirty="0" smtClean="0"/>
              <a:t>Point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33501"/>
            <a:ext cx="9905998" cy="4457700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2400" dirty="0" smtClean="0"/>
              <a:t>The subject pronouns </a:t>
            </a:r>
            <a:r>
              <a:rPr lang="en-US" sz="2400" b="1" u="sng" dirty="0" err="1" smtClean="0"/>
              <a:t>ustedes</a:t>
            </a:r>
            <a:r>
              <a:rPr lang="en-US" sz="2400" dirty="0" smtClean="0"/>
              <a:t> and </a:t>
            </a:r>
            <a:r>
              <a:rPr lang="en-US" sz="2400" b="1" u="sng" dirty="0" err="1" smtClean="0"/>
              <a:t>vosotros</a:t>
            </a:r>
            <a:r>
              <a:rPr lang="en-US" sz="2400" dirty="0" smtClean="0"/>
              <a:t> mean </a:t>
            </a:r>
            <a:r>
              <a:rPr lang="en-US" sz="2400" b="1" u="sng" dirty="0" smtClean="0"/>
              <a:t>you</a:t>
            </a:r>
            <a:r>
              <a:rPr lang="en-US" sz="2400" dirty="0" smtClean="0"/>
              <a:t> talking to more than one person.  They are also used in </a:t>
            </a:r>
            <a:r>
              <a:rPr lang="en-US" sz="2400" dirty="0" smtClean="0"/>
              <a:t>different </a:t>
            </a:r>
            <a:r>
              <a:rPr lang="en-US" sz="2400" dirty="0" smtClean="0"/>
              <a:t>situations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4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20801"/>
            <a:ext cx="9905998" cy="4470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u="sng" dirty="0" smtClean="0"/>
              <a:t>Familiar / </a:t>
            </a:r>
            <a:r>
              <a:rPr lang="en-US" sz="2400" b="1" u="sng" dirty="0" err="1" smtClean="0"/>
              <a:t>vosotros</a:t>
            </a:r>
            <a:r>
              <a:rPr lang="en-US" sz="2400" b="1" u="sng" dirty="0" smtClean="0"/>
              <a:t> (in </a:t>
            </a:r>
            <a:r>
              <a:rPr lang="en-US" sz="2400" b="1" u="sng" dirty="0" err="1" smtClean="0"/>
              <a:t>spain</a:t>
            </a:r>
            <a:r>
              <a:rPr lang="en-US" sz="2400" b="1" u="sng" dirty="0" smtClean="0"/>
              <a:t>)</a:t>
            </a:r>
            <a:r>
              <a:rPr lang="en-US" sz="2400" dirty="0" smtClean="0"/>
              <a:t>			</a:t>
            </a:r>
            <a:r>
              <a:rPr lang="en-US" sz="2400" b="1" u="sng" dirty="0" smtClean="0"/>
              <a:t>formal </a:t>
            </a:r>
            <a:r>
              <a:rPr lang="en-US" sz="2400" b="1" u="sng" dirty="0" smtClean="0"/>
              <a:t>and familiar </a:t>
            </a:r>
            <a:r>
              <a:rPr lang="en-US" sz="2400" b="1" dirty="0" smtClean="0"/>
              <a:t>															</a:t>
            </a:r>
            <a:r>
              <a:rPr lang="en-US" sz="2400" b="1" u="sng" dirty="0" err="1" smtClean="0"/>
              <a:t>ustedes</a:t>
            </a:r>
            <a:endParaRPr lang="en-US" sz="2400" b="1" u="sng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Friends										</a:t>
            </a:r>
            <a:r>
              <a:rPr lang="en-US" sz="2400" dirty="0" smtClean="0"/>
              <a:t>any </a:t>
            </a:r>
            <a:r>
              <a:rPr lang="en-US" sz="2400" dirty="0" smtClean="0"/>
              <a:t>group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People your age	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Relatives your 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19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98500"/>
          </a:xfrm>
        </p:spPr>
        <p:txBody>
          <a:bodyPr/>
          <a:lstStyle/>
          <a:p>
            <a:r>
              <a:rPr lang="en-US" dirty="0" smtClean="0"/>
              <a:t>Point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93801"/>
            <a:ext cx="9905998" cy="4597400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2400" dirty="0" smtClean="0"/>
              <a:t>The pronouns </a:t>
            </a:r>
            <a:r>
              <a:rPr lang="en-US" sz="2400" b="1" u="sng" dirty="0" err="1" smtClean="0"/>
              <a:t>nosotros</a:t>
            </a:r>
            <a:r>
              <a:rPr lang="en-US" sz="2400" dirty="0" smtClean="0"/>
              <a:t>, </a:t>
            </a:r>
            <a:r>
              <a:rPr lang="en-US" sz="2400" b="1" u="sng" dirty="0" err="1" smtClean="0"/>
              <a:t>vosotros</a:t>
            </a:r>
            <a:r>
              <a:rPr lang="en-US" sz="2400" dirty="0" smtClean="0"/>
              <a:t>, and </a:t>
            </a:r>
            <a:r>
              <a:rPr lang="en-US" sz="2400" b="1" u="sng" dirty="0" err="1" smtClean="0"/>
              <a:t>ellos</a:t>
            </a:r>
            <a:r>
              <a:rPr lang="en-US" sz="2400" dirty="0" smtClean="0"/>
              <a:t> have </a:t>
            </a:r>
            <a:r>
              <a:rPr lang="en-US" sz="2400" b="1" u="sng" dirty="0" smtClean="0"/>
              <a:t>feminine</a:t>
            </a:r>
            <a:r>
              <a:rPr lang="en-US" sz="2400" dirty="0" smtClean="0"/>
              <a:t> forms.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35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3175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079501"/>
            <a:ext cx="9905998" cy="4711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u="sng" dirty="0" smtClean="0"/>
              <a:t>masculine </a:t>
            </a:r>
            <a:r>
              <a:rPr lang="en-US" sz="2400" b="1" u="sng" dirty="0" err="1" smtClean="0"/>
              <a:t>nosotros</a:t>
            </a:r>
            <a:r>
              <a:rPr lang="en-US" sz="2400" b="1" u="sng" dirty="0" smtClean="0"/>
              <a:t>, </a:t>
            </a:r>
            <a:r>
              <a:rPr lang="en-US" sz="2400" b="1" u="sng" dirty="0" err="1" smtClean="0"/>
              <a:t>vosotros</a:t>
            </a:r>
            <a:r>
              <a:rPr lang="en-US" sz="2400" b="1" u="sng" dirty="0"/>
              <a:t> </a:t>
            </a:r>
            <a:r>
              <a:rPr lang="en-US" sz="2400" b="1" u="sng" dirty="0" smtClean="0"/>
              <a:t>(</a:t>
            </a:r>
            <a:r>
              <a:rPr lang="en-US" sz="2400" b="1" u="sng" dirty="0" err="1" smtClean="0"/>
              <a:t>spain</a:t>
            </a:r>
            <a:r>
              <a:rPr lang="en-US" sz="2400" b="1" u="sng" dirty="0" smtClean="0"/>
              <a:t>), </a:t>
            </a:r>
            <a:r>
              <a:rPr lang="en-US" sz="2400" b="1" u="sng" dirty="0" err="1" smtClean="0"/>
              <a:t>ellos</a:t>
            </a:r>
            <a:endParaRPr lang="en-US" sz="2400" b="1" u="sng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Group of all males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Group of males </a:t>
            </a:r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and</a:t>
            </a:r>
            <a:r>
              <a:rPr lang="en-US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females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Feminine </a:t>
            </a:r>
            <a:r>
              <a:rPr lang="en-US" sz="2400" b="1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nosotros</a:t>
            </a:r>
            <a:r>
              <a:rPr lang="en-US" sz="2400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</a:t>
            </a:r>
            <a:r>
              <a:rPr lang="en-US" sz="2400" b="1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vosotros</a:t>
            </a:r>
            <a:r>
              <a:rPr lang="en-US" sz="2400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(</a:t>
            </a:r>
            <a:r>
              <a:rPr lang="en-US" sz="2400" b="1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spain</a:t>
            </a:r>
            <a:r>
              <a:rPr lang="en-US" sz="2400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), </a:t>
            </a:r>
            <a:r>
              <a:rPr lang="en-US" sz="2400" b="1" u="sng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ellas</a:t>
            </a:r>
            <a:endParaRPr lang="en-US" sz="2400" b="1" u="sng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Group of all females</a:t>
            </a:r>
            <a:endParaRPr lang="en-US" sz="2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7031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151</TotalTime>
  <Words>152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Mesh</vt:lpstr>
      <vt:lpstr>Subject Pronouns</vt:lpstr>
      <vt:lpstr>Point #1</vt:lpstr>
      <vt:lpstr>Point #2</vt:lpstr>
      <vt:lpstr>Point #2 continued</vt:lpstr>
      <vt:lpstr>PowerPoint Presentation</vt:lpstr>
      <vt:lpstr>Point #3</vt:lpstr>
      <vt:lpstr>PowerPoint Presentation</vt:lpstr>
      <vt:lpstr>Point #4</vt:lpstr>
      <vt:lpstr>PowerPoint Presentation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Pronouns</dc:title>
  <dc:creator>Amanda Ford</dc:creator>
  <cp:lastModifiedBy>Amanda Ford</cp:lastModifiedBy>
  <cp:revision>5</cp:revision>
  <cp:lastPrinted>2014-08-19T14:23:47Z</cp:lastPrinted>
  <dcterms:created xsi:type="dcterms:W3CDTF">2014-08-18T16:53:09Z</dcterms:created>
  <dcterms:modified xsi:type="dcterms:W3CDTF">2014-08-19T16:31:08Z</dcterms:modified>
</cp:coreProperties>
</file>