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3"/>
  </p:handoutMasterIdLst>
  <p:sldIdLst>
    <p:sldId id="256" r:id="rId2"/>
    <p:sldId id="257" r:id="rId3"/>
    <p:sldId id="266" r:id="rId4"/>
    <p:sldId id="268" r:id="rId5"/>
    <p:sldId id="259" r:id="rId6"/>
    <p:sldId id="289" r:id="rId7"/>
    <p:sldId id="269" r:id="rId8"/>
    <p:sldId id="270" r:id="rId9"/>
    <p:sldId id="271" r:id="rId10"/>
    <p:sldId id="272" r:id="rId11"/>
    <p:sldId id="263" r:id="rId12"/>
    <p:sldId id="273" r:id="rId13"/>
    <p:sldId id="274" r:id="rId14"/>
    <p:sldId id="275" r:id="rId15"/>
    <p:sldId id="276" r:id="rId16"/>
    <p:sldId id="260" r:id="rId17"/>
    <p:sldId id="277" r:id="rId18"/>
    <p:sldId id="281" r:id="rId19"/>
    <p:sldId id="279" r:id="rId20"/>
    <p:sldId id="280" r:id="rId21"/>
    <p:sldId id="264" r:id="rId22"/>
    <p:sldId id="282" r:id="rId23"/>
    <p:sldId id="286" r:id="rId24"/>
    <p:sldId id="287" r:id="rId25"/>
    <p:sldId id="288" r:id="rId26"/>
    <p:sldId id="261" r:id="rId27"/>
    <p:sldId id="285" r:id="rId28"/>
    <p:sldId id="278" r:id="rId29"/>
    <p:sldId id="284" r:id="rId30"/>
    <p:sldId id="283" r:id="rId31"/>
    <p:sldId id="262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E2E82-B0CC-4BA2-A8F2-C142338DAE61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D704A2-9B75-49FF-AD17-BD44D203E2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17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BA0FD6-B7DE-4B1E-AF35-2A4B004A7749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F4857B-FE08-4A98-B4F9-D9734D2A5C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A0FD6-B7DE-4B1E-AF35-2A4B004A7749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F4857B-FE08-4A98-B4F9-D9734D2A5C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A0FD6-B7DE-4B1E-AF35-2A4B004A7749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F4857B-FE08-4A98-B4F9-D9734D2A5C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A0FD6-B7DE-4B1E-AF35-2A4B004A7749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F4857B-FE08-4A98-B4F9-D9734D2A5C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A0FD6-B7DE-4B1E-AF35-2A4B004A7749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F4857B-FE08-4A98-B4F9-D9734D2A5C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A0FD6-B7DE-4B1E-AF35-2A4B004A7749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F4857B-FE08-4A98-B4F9-D9734D2A5C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A0FD6-B7DE-4B1E-AF35-2A4B004A7749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F4857B-FE08-4A98-B4F9-D9734D2A5C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A0FD6-B7DE-4B1E-AF35-2A4B004A7749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F4857B-FE08-4A98-B4F9-D9734D2A5C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A0FD6-B7DE-4B1E-AF35-2A4B004A7749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F4857B-FE08-4A98-B4F9-D9734D2A5C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1BA0FD6-B7DE-4B1E-AF35-2A4B004A7749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F4857B-FE08-4A98-B4F9-D9734D2A5C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BA0FD6-B7DE-4B1E-AF35-2A4B004A7749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F4857B-FE08-4A98-B4F9-D9734D2A5C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1BA0FD6-B7DE-4B1E-AF35-2A4B004A7749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9F4857B-FE08-4A98-B4F9-D9734D2A5C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143250"/>
          </a:xfrm>
        </p:spPr>
        <p:txBody>
          <a:bodyPr>
            <a:normAutofit/>
          </a:bodyPr>
          <a:lstStyle/>
          <a:p>
            <a:r>
              <a:rPr lang="en-US" dirty="0" smtClean="0"/>
              <a:t>Stem-Changing Verbs</a:t>
            </a:r>
            <a:br>
              <a:rPr lang="en-US" dirty="0" smtClean="0"/>
            </a:br>
            <a:r>
              <a:rPr lang="en-US" dirty="0" smtClean="0"/>
              <a:t> Los </a:t>
            </a:r>
            <a:r>
              <a:rPr lang="en-US" dirty="0" err="1"/>
              <a:t>V</a:t>
            </a:r>
            <a:r>
              <a:rPr lang="en-US" dirty="0" err="1" smtClean="0"/>
              <a:t>erbos</a:t>
            </a:r>
            <a:r>
              <a:rPr lang="en-US" dirty="0" smtClean="0"/>
              <a:t> de </a:t>
            </a:r>
            <a:r>
              <a:rPr lang="en-US" dirty="0" err="1"/>
              <a:t>C</a:t>
            </a:r>
            <a:r>
              <a:rPr lang="en-US" dirty="0" err="1" smtClean="0"/>
              <a:t>ambio</a:t>
            </a:r>
            <a:r>
              <a:rPr lang="en-US" dirty="0" smtClean="0"/>
              <a:t> Radical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“Boot Verbs”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You (formal/singular) want.</a:t>
            </a:r>
          </a:p>
          <a:p>
            <a:pPr>
              <a:lnSpc>
                <a:spcPct val="200000"/>
              </a:lnSpc>
            </a:pPr>
            <a:r>
              <a:rPr lang="en-US" dirty="0" err="1" smtClean="0"/>
              <a:t>Usted</a:t>
            </a:r>
            <a:r>
              <a:rPr lang="en-US" dirty="0" smtClean="0"/>
              <a:t> / </a:t>
            </a:r>
            <a:r>
              <a:rPr lang="en-US" dirty="0" err="1" smtClean="0"/>
              <a:t>querer</a:t>
            </a:r>
            <a:r>
              <a:rPr lang="en-US" dirty="0" smtClean="0"/>
              <a:t> (e-</a:t>
            </a:r>
            <a:r>
              <a:rPr lang="en-US" dirty="0" err="1" smtClean="0"/>
              <a:t>ie</a:t>
            </a:r>
            <a:r>
              <a:rPr lang="en-US" dirty="0" smtClean="0"/>
              <a:t>)</a:t>
            </a:r>
          </a:p>
          <a:p>
            <a:pPr>
              <a:lnSpc>
                <a:spcPct val="200000"/>
              </a:lnSpc>
            </a:pP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quiere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Practice #2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Perder</a:t>
            </a:r>
            <a:r>
              <a:rPr lang="en-US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Pensar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Pensar</a:t>
            </a:r>
            <a:r>
              <a:rPr lang="en-US" dirty="0" smtClean="0"/>
              <a:t> en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Pensar</a:t>
            </a:r>
            <a:r>
              <a:rPr lang="en-US" dirty="0" smtClean="0"/>
              <a:t> + infinitive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Preferir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Recomendar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Sentar</a:t>
            </a:r>
            <a:r>
              <a:rPr lang="en-US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Sentir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To lose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To think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To think about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To plan to do something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To prefer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To recommend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To sit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To feel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E-IE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prefer.</a:t>
            </a:r>
          </a:p>
          <a:p>
            <a:r>
              <a:rPr lang="en-US" dirty="0" err="1" smtClean="0"/>
              <a:t>Yo</a:t>
            </a:r>
            <a:r>
              <a:rPr lang="en-US" dirty="0" smtClean="0"/>
              <a:t> / prefer (e-</a:t>
            </a:r>
            <a:r>
              <a:rPr lang="en-US" dirty="0" err="1" smtClean="0"/>
              <a:t>ie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Preferir</a:t>
            </a:r>
            <a:endParaRPr lang="en-US" dirty="0" smtClean="0"/>
          </a:p>
          <a:p>
            <a:r>
              <a:rPr lang="en-US" dirty="0" smtClean="0"/>
              <a:t>Prefer</a:t>
            </a:r>
          </a:p>
          <a:p>
            <a:r>
              <a:rPr lang="en-US" dirty="0" err="1" smtClean="0"/>
              <a:t>Pref_____r</a:t>
            </a:r>
            <a:endParaRPr lang="en-US" dirty="0" smtClean="0"/>
          </a:p>
          <a:p>
            <a:r>
              <a:rPr lang="en-US" dirty="0" err="1" smtClean="0"/>
              <a:t>Pref</a:t>
            </a:r>
            <a:r>
              <a:rPr lang="en-US" b="1" dirty="0" err="1" smtClean="0"/>
              <a:t>ie</a:t>
            </a:r>
            <a:r>
              <a:rPr lang="en-US" dirty="0" err="1" smtClean="0"/>
              <a:t>r</a:t>
            </a:r>
            <a:r>
              <a:rPr lang="en-US" dirty="0" smtClean="0"/>
              <a:t>_____</a:t>
            </a:r>
          </a:p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pref</a:t>
            </a:r>
            <a:r>
              <a:rPr lang="en-US" b="1" dirty="0" err="1" smtClean="0"/>
              <a:t>ie</a:t>
            </a:r>
            <a:r>
              <a:rPr lang="en-US" dirty="0" err="1" smtClean="0"/>
              <a:t>r</a:t>
            </a:r>
            <a:r>
              <a:rPr lang="en-US" b="1" dirty="0" err="1" smtClean="0"/>
              <a:t>o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Practice #1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thinks.</a:t>
            </a:r>
          </a:p>
          <a:p>
            <a:r>
              <a:rPr lang="en-US" dirty="0" smtClean="0"/>
              <a:t>Ella / </a:t>
            </a:r>
            <a:r>
              <a:rPr lang="en-US" dirty="0" err="1" smtClean="0"/>
              <a:t>pensar</a:t>
            </a:r>
            <a:r>
              <a:rPr lang="en-US" dirty="0" smtClean="0"/>
              <a:t> (e-</a:t>
            </a:r>
            <a:r>
              <a:rPr lang="en-US" dirty="0" err="1" smtClean="0"/>
              <a:t>ie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Pensar</a:t>
            </a:r>
            <a:endParaRPr lang="en-US" dirty="0" smtClean="0"/>
          </a:p>
          <a:p>
            <a:r>
              <a:rPr lang="en-US" dirty="0" smtClean="0"/>
              <a:t>Pens </a:t>
            </a:r>
          </a:p>
          <a:p>
            <a:r>
              <a:rPr lang="en-US" dirty="0" err="1" smtClean="0"/>
              <a:t>P_____ns</a:t>
            </a:r>
            <a:endParaRPr lang="en-US" dirty="0" smtClean="0"/>
          </a:p>
          <a:p>
            <a:r>
              <a:rPr lang="en-US" dirty="0" err="1" smtClean="0"/>
              <a:t>Piens</a:t>
            </a:r>
            <a:endParaRPr lang="en-US" dirty="0" smtClean="0"/>
          </a:p>
          <a:p>
            <a:r>
              <a:rPr lang="en-US" dirty="0" err="1" smtClean="0"/>
              <a:t>P</a:t>
            </a:r>
            <a:r>
              <a:rPr lang="en-US" b="1" dirty="0" err="1" smtClean="0"/>
              <a:t>ie</a:t>
            </a:r>
            <a:r>
              <a:rPr lang="en-US" dirty="0" err="1" smtClean="0"/>
              <a:t>ns</a:t>
            </a:r>
            <a:r>
              <a:rPr lang="en-US" b="1" dirty="0" err="1" smtClean="0"/>
              <a:t>a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Practice #2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They recommend.</a:t>
            </a:r>
          </a:p>
          <a:p>
            <a:pPr>
              <a:lnSpc>
                <a:spcPct val="200000"/>
              </a:lnSpc>
            </a:pPr>
            <a:r>
              <a:rPr lang="en-US" dirty="0" err="1" smtClean="0"/>
              <a:t>Ellos</a:t>
            </a:r>
            <a:r>
              <a:rPr lang="en-US" dirty="0" smtClean="0"/>
              <a:t> / </a:t>
            </a:r>
            <a:r>
              <a:rPr lang="en-US" dirty="0" err="1" smtClean="0"/>
              <a:t>recomendar</a:t>
            </a:r>
            <a:r>
              <a:rPr lang="en-US" dirty="0" smtClean="0"/>
              <a:t> (e-</a:t>
            </a:r>
            <a:r>
              <a:rPr lang="en-US" dirty="0" err="1" smtClean="0"/>
              <a:t>ie</a:t>
            </a:r>
            <a:r>
              <a:rPr lang="en-US" dirty="0" smtClean="0"/>
              <a:t>)</a:t>
            </a:r>
          </a:p>
          <a:p>
            <a:pPr>
              <a:lnSpc>
                <a:spcPct val="200000"/>
              </a:lnSpc>
            </a:pP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recomiendan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Practice #1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You (formal/singular) feel.</a:t>
            </a:r>
          </a:p>
          <a:p>
            <a:pPr>
              <a:lnSpc>
                <a:spcPct val="200000"/>
              </a:lnSpc>
            </a:pPr>
            <a:r>
              <a:rPr lang="en-US" dirty="0" err="1" smtClean="0"/>
              <a:t>Usted</a:t>
            </a:r>
            <a:r>
              <a:rPr lang="en-US" dirty="0" smtClean="0"/>
              <a:t> / </a:t>
            </a:r>
            <a:r>
              <a:rPr lang="en-US" dirty="0" err="1" smtClean="0"/>
              <a:t>sentir</a:t>
            </a:r>
            <a:r>
              <a:rPr lang="en-US" dirty="0" smtClean="0"/>
              <a:t> (e-</a:t>
            </a:r>
            <a:r>
              <a:rPr lang="en-US" dirty="0" err="1" smtClean="0"/>
              <a:t>ie</a:t>
            </a:r>
            <a:r>
              <a:rPr lang="en-US" dirty="0" smtClean="0"/>
              <a:t>)</a:t>
            </a:r>
          </a:p>
          <a:p>
            <a:pPr>
              <a:lnSpc>
                <a:spcPct val="200000"/>
              </a:lnSpc>
            </a:pP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siente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Practice #2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Almorzar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Contar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Costar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Dormir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Devolver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Encontrar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To eat lunch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To count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To cost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To sleep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To return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To find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O-UE #1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count.</a:t>
            </a:r>
          </a:p>
          <a:p>
            <a:r>
              <a:rPr lang="en-US" dirty="0" err="1" smtClean="0"/>
              <a:t>Yo</a:t>
            </a:r>
            <a:r>
              <a:rPr lang="en-US" dirty="0" smtClean="0"/>
              <a:t> / </a:t>
            </a:r>
            <a:r>
              <a:rPr lang="en-US" dirty="0" err="1" smtClean="0"/>
              <a:t>contar</a:t>
            </a:r>
            <a:r>
              <a:rPr lang="en-US" dirty="0" smtClean="0"/>
              <a:t> (o-</a:t>
            </a:r>
            <a:r>
              <a:rPr lang="en-US" dirty="0" err="1" smtClean="0"/>
              <a:t>ue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Contar</a:t>
            </a:r>
            <a:endParaRPr lang="en-US" dirty="0" smtClean="0"/>
          </a:p>
          <a:p>
            <a:r>
              <a:rPr lang="en-US" dirty="0" smtClean="0"/>
              <a:t>Cont</a:t>
            </a:r>
          </a:p>
          <a:p>
            <a:r>
              <a:rPr lang="en-US" dirty="0" err="1" smtClean="0"/>
              <a:t>C___nt</a:t>
            </a:r>
            <a:endParaRPr lang="en-US" dirty="0" smtClean="0"/>
          </a:p>
          <a:p>
            <a:r>
              <a:rPr lang="en-US" dirty="0" err="1" smtClean="0"/>
              <a:t>C</a:t>
            </a:r>
            <a:r>
              <a:rPr lang="en-US" b="1" dirty="0" err="1" smtClean="0"/>
              <a:t>ue</a:t>
            </a:r>
            <a:r>
              <a:rPr lang="en-US" dirty="0" err="1" smtClean="0"/>
              <a:t>nt</a:t>
            </a:r>
            <a:endParaRPr lang="en-US" dirty="0" smtClean="0"/>
          </a:p>
          <a:p>
            <a:r>
              <a:rPr lang="en-US" dirty="0" err="1" smtClean="0"/>
              <a:t>C</a:t>
            </a:r>
            <a:r>
              <a:rPr lang="en-US" b="1" dirty="0" err="1" smtClean="0"/>
              <a:t>ue</a:t>
            </a:r>
            <a:r>
              <a:rPr lang="en-US" dirty="0" err="1" smtClean="0"/>
              <a:t>nt</a:t>
            </a:r>
            <a:r>
              <a:rPr lang="en-US" b="1" dirty="0" err="1" smtClean="0"/>
              <a:t>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Practice #1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book costs $20.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libro</a:t>
            </a:r>
            <a:r>
              <a:rPr lang="en-US" dirty="0" smtClean="0"/>
              <a:t> / costar (o-</a:t>
            </a:r>
            <a:r>
              <a:rPr lang="en-US" dirty="0" err="1" smtClean="0"/>
              <a:t>ue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Costar</a:t>
            </a:r>
          </a:p>
          <a:p>
            <a:r>
              <a:rPr lang="en-US" dirty="0" smtClean="0"/>
              <a:t>Cost</a:t>
            </a:r>
          </a:p>
          <a:p>
            <a:r>
              <a:rPr lang="en-US" dirty="0" err="1" smtClean="0"/>
              <a:t>C___st</a:t>
            </a:r>
            <a:endParaRPr lang="en-US" dirty="0" smtClean="0"/>
          </a:p>
          <a:p>
            <a:r>
              <a:rPr lang="en-US" dirty="0" err="1" smtClean="0"/>
              <a:t>C</a:t>
            </a:r>
            <a:r>
              <a:rPr lang="en-US" b="1" dirty="0" err="1" smtClean="0"/>
              <a:t>ue</a:t>
            </a:r>
            <a:r>
              <a:rPr lang="en-US" dirty="0" err="1" smtClean="0"/>
              <a:t>st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C</a:t>
            </a:r>
            <a:r>
              <a:rPr lang="en-US" b="1" dirty="0" err="1" smtClean="0"/>
              <a:t>ue</a:t>
            </a:r>
            <a:r>
              <a:rPr lang="en-US" dirty="0" err="1" smtClean="0"/>
              <a:t>st</a:t>
            </a:r>
            <a:r>
              <a:rPr lang="en-US" b="1" dirty="0" err="1" smtClean="0"/>
              <a:t>a</a:t>
            </a:r>
            <a:r>
              <a:rPr lang="en-US" dirty="0" smtClean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Practice #2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sleep.</a:t>
            </a:r>
          </a:p>
          <a:p>
            <a:r>
              <a:rPr lang="en-US" dirty="0" err="1" smtClean="0"/>
              <a:t>Ellos</a:t>
            </a:r>
            <a:r>
              <a:rPr lang="en-US" dirty="0" smtClean="0"/>
              <a:t> / </a:t>
            </a:r>
            <a:r>
              <a:rPr lang="en-US" dirty="0" err="1" smtClean="0"/>
              <a:t>dormir</a:t>
            </a:r>
            <a:r>
              <a:rPr lang="en-US" dirty="0" smtClean="0"/>
              <a:t> (o-</a:t>
            </a:r>
            <a:r>
              <a:rPr lang="en-US" dirty="0" err="1" smtClean="0"/>
              <a:t>ue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duermen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Practice #1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e-</a:t>
            </a:r>
            <a:r>
              <a:rPr lang="en-US" dirty="0" err="1" smtClean="0"/>
              <a:t>ie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e-</a:t>
            </a:r>
            <a:r>
              <a:rPr lang="en-US" dirty="0" err="1" smtClean="0"/>
              <a:t>i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o-</a:t>
            </a:r>
            <a:r>
              <a:rPr lang="en-US" dirty="0" err="1" smtClean="0"/>
              <a:t>ue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dirty="0"/>
              <a:t>u</a:t>
            </a:r>
            <a:r>
              <a:rPr lang="en-US" dirty="0" smtClean="0"/>
              <a:t>-</a:t>
            </a:r>
            <a:r>
              <a:rPr lang="en-US" dirty="0" err="1" smtClean="0"/>
              <a:t>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Stem-Changing Verbs</a:t>
            </a:r>
            <a:endParaRPr lang="en-US" dirty="0"/>
          </a:p>
        </p:txBody>
      </p:sp>
      <p:pic>
        <p:nvPicPr>
          <p:cNvPr id="4" name="Picture 3" descr="bo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1752600"/>
            <a:ext cx="5809129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(informal/singular) find.</a:t>
            </a:r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smtClean="0"/>
              <a:t>/ </a:t>
            </a:r>
            <a:r>
              <a:rPr lang="en-US" dirty="0" err="1" smtClean="0"/>
              <a:t>encontrar</a:t>
            </a:r>
            <a:r>
              <a:rPr lang="en-US" dirty="0" smtClean="0"/>
              <a:t> (o-</a:t>
            </a:r>
            <a:r>
              <a:rPr lang="en-US" dirty="0" err="1" smtClean="0"/>
              <a:t>ue</a:t>
            </a:r>
            <a:r>
              <a:rPr lang="en-US" dirty="0" smtClean="0"/>
              <a:t>)</a:t>
            </a:r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encuentras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Practice #2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Morir</a:t>
            </a:r>
            <a:r>
              <a:rPr lang="en-US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Mostrar</a:t>
            </a:r>
            <a:r>
              <a:rPr lang="en-US" dirty="0" smtClean="0"/>
              <a:t> 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Poder</a:t>
            </a:r>
            <a:r>
              <a:rPr lang="en-US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Recordar</a:t>
            </a:r>
            <a:r>
              <a:rPr lang="en-US" dirty="0" smtClean="0"/>
              <a:t>  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Volver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To die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To show, demonstrate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To be able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To remember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To return, come back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O-UE #2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can.</a:t>
            </a:r>
          </a:p>
          <a:p>
            <a:r>
              <a:rPr lang="en-US" dirty="0" err="1" smtClean="0"/>
              <a:t>Yo</a:t>
            </a:r>
            <a:r>
              <a:rPr lang="en-US" dirty="0" smtClean="0"/>
              <a:t> / </a:t>
            </a:r>
            <a:r>
              <a:rPr lang="en-US" dirty="0" err="1" smtClean="0"/>
              <a:t>poder</a:t>
            </a:r>
            <a:r>
              <a:rPr lang="en-US" dirty="0" smtClean="0"/>
              <a:t> (o-</a:t>
            </a:r>
            <a:r>
              <a:rPr lang="en-US" dirty="0" err="1" smtClean="0"/>
              <a:t>ue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Poder</a:t>
            </a:r>
            <a:r>
              <a:rPr lang="en-US" dirty="0" smtClean="0"/>
              <a:t> </a:t>
            </a:r>
          </a:p>
          <a:p>
            <a:r>
              <a:rPr lang="en-US" dirty="0" smtClean="0"/>
              <a:t>Pod </a:t>
            </a:r>
          </a:p>
          <a:p>
            <a:r>
              <a:rPr lang="en-US" dirty="0" err="1" smtClean="0"/>
              <a:t>P___d</a:t>
            </a:r>
            <a:endParaRPr lang="en-US" dirty="0" smtClean="0"/>
          </a:p>
          <a:p>
            <a:r>
              <a:rPr lang="en-US" dirty="0" err="1" smtClean="0"/>
              <a:t>P</a:t>
            </a:r>
            <a:r>
              <a:rPr lang="en-US" b="1" dirty="0" err="1" smtClean="0"/>
              <a:t>ue</a:t>
            </a:r>
            <a:r>
              <a:rPr lang="en-US" dirty="0" err="1" smtClean="0"/>
              <a:t>d</a:t>
            </a:r>
            <a:endParaRPr lang="en-US" dirty="0" smtClean="0"/>
          </a:p>
          <a:p>
            <a:r>
              <a:rPr lang="en-US" dirty="0" err="1" smtClean="0"/>
              <a:t>P</a:t>
            </a:r>
            <a:r>
              <a:rPr lang="en-US" b="1" dirty="0" err="1" smtClean="0"/>
              <a:t>ue</a:t>
            </a:r>
            <a:r>
              <a:rPr lang="en-US" dirty="0" err="1" smtClean="0"/>
              <a:t>d</a:t>
            </a:r>
            <a:r>
              <a:rPr lang="en-US" b="1" dirty="0" err="1" smtClean="0"/>
              <a:t>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Practice #1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remember.</a:t>
            </a:r>
          </a:p>
          <a:p>
            <a:r>
              <a:rPr lang="en-US" dirty="0" err="1" smtClean="0"/>
              <a:t>Ellos</a:t>
            </a:r>
            <a:r>
              <a:rPr lang="en-US" dirty="0" smtClean="0"/>
              <a:t> / </a:t>
            </a:r>
            <a:r>
              <a:rPr lang="en-US" dirty="0" err="1" smtClean="0"/>
              <a:t>recordar</a:t>
            </a:r>
            <a:r>
              <a:rPr lang="en-US" dirty="0" smtClean="0"/>
              <a:t> (o-</a:t>
            </a:r>
            <a:r>
              <a:rPr lang="en-US" dirty="0" err="1" smtClean="0"/>
              <a:t>ue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Recordar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Record </a:t>
            </a:r>
          </a:p>
          <a:p>
            <a:r>
              <a:rPr lang="en-US" dirty="0" err="1" smtClean="0"/>
              <a:t>Rec___rd</a:t>
            </a:r>
            <a:endParaRPr lang="en-US" dirty="0" smtClean="0"/>
          </a:p>
          <a:p>
            <a:r>
              <a:rPr lang="en-US" dirty="0" err="1" smtClean="0"/>
              <a:t>Re</a:t>
            </a:r>
            <a:r>
              <a:rPr lang="en-US" b="1" dirty="0" err="1" smtClean="0"/>
              <a:t>cue</a:t>
            </a:r>
            <a:r>
              <a:rPr lang="en-US" dirty="0" err="1" smtClean="0"/>
              <a:t>rd</a:t>
            </a:r>
            <a:endParaRPr lang="en-US" dirty="0" smtClean="0"/>
          </a:p>
          <a:p>
            <a:r>
              <a:rPr lang="en-US" dirty="0" err="1" smtClean="0"/>
              <a:t>Rec</a:t>
            </a:r>
            <a:r>
              <a:rPr lang="en-US" b="1" dirty="0" err="1" smtClean="0"/>
              <a:t>ue</a:t>
            </a:r>
            <a:r>
              <a:rPr lang="en-US" dirty="0" err="1" smtClean="0"/>
              <a:t>rd</a:t>
            </a:r>
            <a:r>
              <a:rPr lang="en-US" b="1" dirty="0" err="1" smtClean="0"/>
              <a:t>an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Practice #2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dog dies.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perro</a:t>
            </a:r>
            <a:r>
              <a:rPr lang="en-US" dirty="0" smtClean="0"/>
              <a:t> / </a:t>
            </a:r>
            <a:r>
              <a:rPr lang="en-US" dirty="0" err="1" smtClean="0"/>
              <a:t>morir</a:t>
            </a:r>
            <a:r>
              <a:rPr lang="en-US" dirty="0" smtClean="0"/>
              <a:t> (o-</a:t>
            </a:r>
            <a:r>
              <a:rPr lang="en-US" dirty="0" err="1" smtClean="0"/>
              <a:t>ue</a:t>
            </a:r>
            <a:r>
              <a:rPr lang="en-US" dirty="0" smtClean="0"/>
              <a:t>)</a:t>
            </a:r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perro</a:t>
            </a:r>
            <a:r>
              <a:rPr lang="en-US" dirty="0" smtClean="0"/>
              <a:t> </a:t>
            </a:r>
            <a:r>
              <a:rPr lang="en-US" dirty="0" err="1" smtClean="0"/>
              <a:t>muere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Practice #1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Roberto returns.</a:t>
            </a:r>
          </a:p>
          <a:p>
            <a:r>
              <a:rPr lang="en-US" dirty="0" smtClean="0"/>
              <a:t>Roberto / </a:t>
            </a:r>
            <a:r>
              <a:rPr lang="en-US" dirty="0" err="1" smtClean="0"/>
              <a:t>volver</a:t>
            </a:r>
            <a:endParaRPr lang="en-US" dirty="0" smtClean="0"/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Roberto </a:t>
            </a:r>
            <a:r>
              <a:rPr lang="en-US" dirty="0" err="1" smtClean="0"/>
              <a:t>vuelve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Practice #2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/>
              <a:t>S</a:t>
            </a:r>
            <a:r>
              <a:rPr lang="en-US" dirty="0" err="1" smtClean="0"/>
              <a:t>eguir</a:t>
            </a:r>
            <a:r>
              <a:rPr lang="en-US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Pedir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Reír</a:t>
            </a:r>
            <a:r>
              <a:rPr lang="en-US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Repetir</a:t>
            </a:r>
            <a:r>
              <a:rPr lang="en-US" dirty="0" smtClean="0"/>
              <a:t>  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Servir</a:t>
            </a:r>
            <a:r>
              <a:rPr lang="en-US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Vestir</a:t>
            </a:r>
            <a:r>
              <a:rPr lang="en-US" smtClean="0"/>
              <a:t>(se)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To follow, continue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To ask for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To laugh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To repeat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To serve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To get dressed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teacher repeats.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profesora</a:t>
            </a:r>
            <a:r>
              <a:rPr lang="en-US" dirty="0" smtClean="0"/>
              <a:t> / </a:t>
            </a:r>
            <a:r>
              <a:rPr lang="en-US" dirty="0" err="1" smtClean="0"/>
              <a:t>repetir</a:t>
            </a:r>
            <a:r>
              <a:rPr lang="en-US" dirty="0" smtClean="0"/>
              <a:t> (e-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Repetir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Repet</a:t>
            </a:r>
            <a:endParaRPr lang="en-US" dirty="0" smtClean="0"/>
          </a:p>
          <a:p>
            <a:r>
              <a:rPr lang="en-US" dirty="0" err="1" smtClean="0"/>
              <a:t>Rep___t</a:t>
            </a:r>
            <a:endParaRPr lang="en-US" dirty="0" smtClean="0"/>
          </a:p>
          <a:p>
            <a:r>
              <a:rPr lang="en-US" dirty="0" err="1" smtClean="0"/>
              <a:t>Rep</a:t>
            </a:r>
            <a:r>
              <a:rPr lang="en-US" b="1" dirty="0" err="1" smtClean="0"/>
              <a:t>i</a:t>
            </a:r>
            <a:r>
              <a:rPr lang="en-US" dirty="0" err="1" smtClean="0"/>
              <a:t>t</a:t>
            </a:r>
            <a:endParaRPr lang="en-US" dirty="0" smtClean="0"/>
          </a:p>
          <a:p>
            <a:r>
              <a:rPr lang="en-US" dirty="0" err="1" smtClean="0"/>
              <a:t>rep</a:t>
            </a:r>
            <a:r>
              <a:rPr lang="en-US" b="1" dirty="0" err="1" smtClean="0"/>
              <a:t>i</a:t>
            </a:r>
            <a:r>
              <a:rPr lang="en-US" dirty="0" err="1" smtClean="0"/>
              <a:t>t</a:t>
            </a:r>
            <a:r>
              <a:rPr lang="en-US" b="1" dirty="0" err="1" smtClean="0"/>
              <a:t>e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Practice #1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waiter serves.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mesero</a:t>
            </a:r>
            <a:r>
              <a:rPr lang="en-US" dirty="0" smtClean="0"/>
              <a:t> / </a:t>
            </a:r>
            <a:r>
              <a:rPr lang="en-US" dirty="0" err="1" smtClean="0"/>
              <a:t>servir</a:t>
            </a:r>
            <a:r>
              <a:rPr lang="en-US" dirty="0" smtClean="0"/>
              <a:t> (e-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Servir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Serv</a:t>
            </a:r>
            <a:endParaRPr lang="en-US" dirty="0" smtClean="0"/>
          </a:p>
          <a:p>
            <a:r>
              <a:rPr lang="en-US" dirty="0" err="1" smtClean="0"/>
              <a:t>S___rv</a:t>
            </a:r>
            <a:endParaRPr lang="en-US" dirty="0" smtClean="0"/>
          </a:p>
          <a:p>
            <a:r>
              <a:rPr lang="en-US" dirty="0" err="1" smtClean="0"/>
              <a:t>S</a:t>
            </a:r>
            <a:r>
              <a:rPr lang="en-US" b="1" dirty="0" err="1" smtClean="0"/>
              <a:t>i</a:t>
            </a:r>
            <a:r>
              <a:rPr lang="en-US" dirty="0" err="1" smtClean="0"/>
              <a:t>rv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</a:t>
            </a:r>
            <a:r>
              <a:rPr lang="en-US" b="1" dirty="0" err="1" smtClean="0"/>
              <a:t>i</a:t>
            </a:r>
            <a:r>
              <a:rPr lang="en-US" dirty="0" err="1" smtClean="0"/>
              <a:t>rv</a:t>
            </a:r>
            <a:r>
              <a:rPr lang="en-US" b="1" dirty="0" err="1" smtClean="0"/>
              <a:t>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Practice #2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gets dressed.</a:t>
            </a:r>
          </a:p>
          <a:p>
            <a:r>
              <a:rPr lang="en-US" dirty="0" err="1"/>
              <a:t>É</a:t>
            </a:r>
            <a:r>
              <a:rPr lang="en-US" dirty="0" err="1" smtClean="0"/>
              <a:t>l</a:t>
            </a:r>
            <a:r>
              <a:rPr lang="en-US" dirty="0" smtClean="0"/>
              <a:t> </a:t>
            </a:r>
            <a:r>
              <a:rPr lang="en-US" dirty="0" smtClean="0"/>
              <a:t>/ </a:t>
            </a:r>
            <a:r>
              <a:rPr lang="en-US" dirty="0" err="1" smtClean="0"/>
              <a:t>vestir</a:t>
            </a:r>
            <a:r>
              <a:rPr lang="en-US" dirty="0" smtClean="0"/>
              <a:t> (e-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Él</a:t>
            </a:r>
            <a:r>
              <a:rPr lang="en-US" dirty="0" smtClean="0"/>
              <a:t> </a:t>
            </a:r>
            <a:r>
              <a:rPr lang="en-US" dirty="0" err="1" smtClean="0"/>
              <a:t>viste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Practice #1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Drop the ending (-</a:t>
            </a:r>
            <a:r>
              <a:rPr lang="en-US" dirty="0" err="1" smtClean="0"/>
              <a:t>ar</a:t>
            </a:r>
            <a:r>
              <a:rPr lang="en-US" dirty="0" smtClean="0"/>
              <a:t>, -</a:t>
            </a:r>
            <a:r>
              <a:rPr lang="en-US" dirty="0" err="1" smtClean="0"/>
              <a:t>er</a:t>
            </a:r>
            <a:r>
              <a:rPr lang="en-US" dirty="0" smtClean="0"/>
              <a:t>, -</a:t>
            </a:r>
            <a:r>
              <a:rPr lang="en-US" dirty="0" err="1" smtClean="0"/>
              <a:t>ir</a:t>
            </a:r>
            <a:r>
              <a:rPr lang="en-US" dirty="0" smtClean="0"/>
              <a:t>) to find the stem</a:t>
            </a:r>
          </a:p>
          <a:p>
            <a:pPr marL="514350" indent="-514350">
              <a:buAutoNum type="arabicParenR"/>
            </a:pPr>
            <a:r>
              <a:rPr lang="en-US" dirty="0" smtClean="0"/>
              <a:t>Find the closest vowel to the end</a:t>
            </a:r>
          </a:p>
          <a:p>
            <a:pPr marL="514350" indent="-514350">
              <a:buAutoNum type="arabicParenR"/>
            </a:pPr>
            <a:r>
              <a:rPr lang="en-US" dirty="0" smtClean="0"/>
              <a:t>Remove that vowel</a:t>
            </a:r>
          </a:p>
          <a:p>
            <a:pPr marL="514350" indent="-514350">
              <a:buAutoNum type="arabicParenR"/>
            </a:pPr>
            <a:r>
              <a:rPr lang="en-US" dirty="0" smtClean="0"/>
              <a:t>Insert the stem-change into the verb stem</a:t>
            </a:r>
          </a:p>
          <a:p>
            <a:pPr marL="514350" indent="-514350">
              <a:buAutoNum type="arabicParenR"/>
            </a:pPr>
            <a:r>
              <a:rPr lang="en-US" dirty="0" smtClean="0"/>
              <a:t>Conjugate as normal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1)  </a:t>
            </a:r>
            <a:r>
              <a:rPr lang="en-US" dirty="0" err="1" smtClean="0"/>
              <a:t>dormir</a:t>
            </a:r>
            <a:r>
              <a:rPr lang="en-US" dirty="0" smtClean="0"/>
              <a:t>= dorm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2)  D</a:t>
            </a:r>
            <a:r>
              <a:rPr lang="en-US" b="1" dirty="0" smtClean="0"/>
              <a:t>o</a:t>
            </a:r>
            <a:r>
              <a:rPr lang="en-US" dirty="0" smtClean="0"/>
              <a:t>rm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3)  </a:t>
            </a:r>
            <a:r>
              <a:rPr lang="en-US" dirty="0" err="1" smtClean="0"/>
              <a:t>D_____rm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4)  </a:t>
            </a:r>
            <a:r>
              <a:rPr lang="en-US" dirty="0" err="1" smtClean="0"/>
              <a:t>D</a:t>
            </a:r>
            <a:r>
              <a:rPr lang="en-US" b="1" dirty="0" err="1" smtClean="0"/>
              <a:t>ue</a:t>
            </a:r>
            <a:r>
              <a:rPr lang="en-US" dirty="0" err="1" smtClean="0"/>
              <a:t>rm</a:t>
            </a:r>
            <a:endParaRPr lang="en-US" dirty="0" smtClean="0"/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5) 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duerm</a:t>
            </a:r>
            <a:r>
              <a:rPr lang="en-US" b="1" dirty="0" err="1" smtClean="0"/>
              <a:t>o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Conjugate Stem-Changing Verbs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ask for money.</a:t>
            </a:r>
          </a:p>
          <a:p>
            <a:r>
              <a:rPr lang="en-US" dirty="0" err="1" smtClean="0"/>
              <a:t>Ellos</a:t>
            </a:r>
            <a:r>
              <a:rPr lang="en-US" dirty="0" smtClean="0"/>
              <a:t> / </a:t>
            </a:r>
            <a:r>
              <a:rPr lang="en-US" dirty="0" err="1" smtClean="0"/>
              <a:t>pedir</a:t>
            </a:r>
            <a:r>
              <a:rPr lang="en-US" dirty="0" smtClean="0"/>
              <a:t> (e-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piden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Practice #2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Jugar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To play (sport)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U-UE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bo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533400"/>
            <a:ext cx="8382000" cy="593725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Yo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sz="3600" b="1" dirty="0">
              <a:solidFill>
                <a:srgbClr val="FF0000"/>
              </a:solidFill>
            </a:endParaRPr>
          </a:p>
          <a:p>
            <a:r>
              <a:rPr lang="en-US" sz="3600" b="1" dirty="0" err="1" smtClean="0">
                <a:solidFill>
                  <a:srgbClr val="FF0000"/>
                </a:solidFill>
              </a:rPr>
              <a:t>Tu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sz="3600" b="1" dirty="0">
              <a:solidFill>
                <a:srgbClr val="FF0000"/>
              </a:solidFill>
            </a:endParaRPr>
          </a:p>
          <a:p>
            <a:r>
              <a:rPr lang="en-US" sz="3600" b="1" dirty="0" err="1" smtClean="0">
                <a:solidFill>
                  <a:srgbClr val="FF0000"/>
                </a:solidFill>
              </a:rPr>
              <a:t>Él</a:t>
            </a:r>
            <a:r>
              <a:rPr lang="en-US" sz="3600" b="1" dirty="0" smtClean="0">
                <a:solidFill>
                  <a:srgbClr val="FF0000"/>
                </a:solidFill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</a:rPr>
              <a:t>ella</a:t>
            </a:r>
            <a:r>
              <a:rPr lang="en-US" sz="3600" b="1" dirty="0" smtClean="0">
                <a:solidFill>
                  <a:srgbClr val="FF0000"/>
                </a:solidFill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</a:rPr>
              <a:t>usted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Nosotros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Vosotros</a:t>
            </a:r>
            <a:endParaRPr lang="en-US" dirty="0">
              <a:solidFill>
                <a:schemeClr val="bg1"/>
              </a:solidFill>
            </a:endParaRPr>
          </a:p>
          <a:p>
            <a:endParaRPr lang="en-US" sz="3600" b="1" dirty="0" smtClean="0"/>
          </a:p>
          <a:p>
            <a:r>
              <a:rPr lang="en-US" sz="3600" b="1" dirty="0" err="1" smtClean="0">
                <a:solidFill>
                  <a:srgbClr val="FF0000"/>
                </a:solidFill>
              </a:rPr>
              <a:t>Ellos</a:t>
            </a:r>
            <a:r>
              <a:rPr lang="en-US" sz="3600" b="1" dirty="0" smtClean="0">
                <a:solidFill>
                  <a:srgbClr val="FF0000"/>
                </a:solidFill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</a:rPr>
              <a:t>ellas</a:t>
            </a:r>
            <a:r>
              <a:rPr lang="en-US" sz="3600" b="1" dirty="0" smtClean="0">
                <a:solidFill>
                  <a:srgbClr val="FF0000"/>
                </a:solidFill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</a:rPr>
              <a:t>ustedes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It Stem-Change?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en-US" dirty="0" err="1" smtClean="0"/>
              <a:t>Cerrar</a:t>
            </a:r>
            <a:endParaRPr lang="en-US" dirty="0" smtClean="0"/>
          </a:p>
          <a:p>
            <a:pPr>
              <a:lnSpc>
                <a:spcPct val="250000"/>
              </a:lnSpc>
            </a:pPr>
            <a:r>
              <a:rPr lang="en-US" dirty="0" err="1" smtClean="0"/>
              <a:t>Comenzar</a:t>
            </a:r>
            <a:endParaRPr lang="en-US" dirty="0" smtClean="0"/>
          </a:p>
          <a:p>
            <a:pPr>
              <a:lnSpc>
                <a:spcPct val="250000"/>
              </a:lnSpc>
            </a:pPr>
            <a:r>
              <a:rPr lang="en-US" dirty="0" err="1" smtClean="0"/>
              <a:t>Empezar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 close</a:t>
            </a:r>
          </a:p>
          <a:p>
            <a:endParaRPr lang="en-US" dirty="0"/>
          </a:p>
          <a:p>
            <a:r>
              <a:rPr lang="en-US" dirty="0" smtClean="0"/>
              <a:t>To begin, start</a:t>
            </a:r>
          </a:p>
          <a:p>
            <a:endParaRPr lang="en-US" dirty="0"/>
          </a:p>
          <a:p>
            <a:r>
              <a:rPr lang="en-US" dirty="0" smtClean="0"/>
              <a:t>To begin, start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E-IE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250000"/>
              </a:lnSpc>
            </a:pPr>
            <a:r>
              <a:rPr lang="en-US" sz="6400" dirty="0" err="1"/>
              <a:t>Entender</a:t>
            </a:r>
            <a:endParaRPr lang="en-US" sz="6400" dirty="0"/>
          </a:p>
          <a:p>
            <a:pPr>
              <a:lnSpc>
                <a:spcPct val="250000"/>
              </a:lnSpc>
            </a:pPr>
            <a:r>
              <a:rPr lang="en-US" sz="6400" dirty="0" err="1"/>
              <a:t>Querer</a:t>
            </a:r>
            <a:endParaRPr lang="en-US" sz="6400" dirty="0"/>
          </a:p>
          <a:p>
            <a:pPr>
              <a:lnSpc>
                <a:spcPct val="250000"/>
              </a:lnSpc>
            </a:pPr>
            <a:r>
              <a:rPr lang="en-US" sz="6400" dirty="0" err="1"/>
              <a:t>Merendar</a:t>
            </a:r>
            <a:endParaRPr lang="en-US" sz="6400" dirty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270000"/>
              </a:lnSpc>
            </a:pPr>
            <a:r>
              <a:rPr lang="en-US" sz="6400" dirty="0" smtClean="0"/>
              <a:t> </a:t>
            </a:r>
            <a:r>
              <a:rPr lang="en-US" sz="6400" dirty="0"/>
              <a:t>To understand</a:t>
            </a:r>
          </a:p>
          <a:p>
            <a:pPr>
              <a:lnSpc>
                <a:spcPct val="270000"/>
              </a:lnSpc>
            </a:pPr>
            <a:r>
              <a:rPr lang="en-US" sz="6400" dirty="0"/>
              <a:t>To want, love</a:t>
            </a:r>
          </a:p>
          <a:p>
            <a:pPr>
              <a:lnSpc>
                <a:spcPct val="270000"/>
              </a:lnSpc>
            </a:pPr>
            <a:r>
              <a:rPr lang="en-US" sz="6400" dirty="0"/>
              <a:t>To snack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E-IE</a:t>
            </a:r>
          </a:p>
        </p:txBody>
      </p:sp>
    </p:spTree>
    <p:extLst>
      <p:ext uri="{BB962C8B-B14F-4D97-AF65-F5344CB8AC3E}">
        <p14:creationId xmlns:p14="http://schemas.microsoft.com/office/powerpoint/2010/main" val="301887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understand.</a:t>
            </a:r>
          </a:p>
          <a:p>
            <a:r>
              <a:rPr lang="en-US" dirty="0" err="1" smtClean="0"/>
              <a:t>Yo</a:t>
            </a:r>
            <a:r>
              <a:rPr lang="en-US" dirty="0" smtClean="0"/>
              <a:t> / </a:t>
            </a:r>
            <a:r>
              <a:rPr lang="en-US" dirty="0" err="1" smtClean="0"/>
              <a:t>entender</a:t>
            </a:r>
            <a:r>
              <a:rPr lang="en-US" dirty="0" smtClean="0"/>
              <a:t> (e-</a:t>
            </a:r>
            <a:r>
              <a:rPr lang="en-US" dirty="0" err="1" smtClean="0"/>
              <a:t>ie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Entender</a:t>
            </a:r>
            <a:endParaRPr lang="en-US" dirty="0" smtClean="0"/>
          </a:p>
          <a:p>
            <a:r>
              <a:rPr lang="en-US" dirty="0" err="1" smtClean="0"/>
              <a:t>Entend</a:t>
            </a:r>
            <a:endParaRPr lang="en-US" dirty="0" smtClean="0"/>
          </a:p>
          <a:p>
            <a:r>
              <a:rPr lang="en-US" dirty="0" err="1" smtClean="0"/>
              <a:t>Ent__nd</a:t>
            </a:r>
            <a:endParaRPr lang="en-US" dirty="0" smtClean="0"/>
          </a:p>
          <a:p>
            <a:r>
              <a:rPr lang="en-US" dirty="0" err="1" smtClean="0"/>
              <a:t>Ent</a:t>
            </a:r>
            <a:r>
              <a:rPr lang="en-US" b="1" dirty="0" err="1" smtClean="0"/>
              <a:t>ie</a:t>
            </a:r>
            <a:r>
              <a:rPr lang="en-US" dirty="0" err="1" smtClean="0"/>
              <a:t>nd</a:t>
            </a:r>
            <a:r>
              <a:rPr lang="en-US" dirty="0" smtClean="0"/>
              <a:t>__</a:t>
            </a:r>
          </a:p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ent</a:t>
            </a:r>
            <a:r>
              <a:rPr lang="en-US" b="1" dirty="0" err="1" smtClean="0"/>
              <a:t>ie</a:t>
            </a:r>
            <a:r>
              <a:rPr lang="en-US" dirty="0" err="1" smtClean="0"/>
              <a:t>nd</a:t>
            </a:r>
            <a:r>
              <a:rPr lang="en-US" b="1" dirty="0" err="1" smtClean="0"/>
              <a:t>o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Practice #1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begins.</a:t>
            </a:r>
          </a:p>
          <a:p>
            <a:r>
              <a:rPr lang="en-US" dirty="0" smtClean="0"/>
              <a:t>Ella / </a:t>
            </a:r>
            <a:r>
              <a:rPr lang="en-US" dirty="0" err="1" smtClean="0"/>
              <a:t>comenzar</a:t>
            </a:r>
            <a:r>
              <a:rPr lang="en-US" dirty="0" smtClean="0"/>
              <a:t> (e-</a:t>
            </a:r>
            <a:r>
              <a:rPr lang="en-US" dirty="0" err="1" smtClean="0"/>
              <a:t>ie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Comenzar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Comenz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Com___z</a:t>
            </a:r>
            <a:endParaRPr lang="en-US" dirty="0" smtClean="0"/>
          </a:p>
          <a:p>
            <a:r>
              <a:rPr lang="en-US" dirty="0" err="1" smtClean="0"/>
              <a:t>Com</a:t>
            </a:r>
            <a:r>
              <a:rPr lang="en-US" b="1" dirty="0" err="1" smtClean="0"/>
              <a:t>ie</a:t>
            </a:r>
            <a:r>
              <a:rPr lang="en-US" dirty="0" err="1" smtClean="0"/>
              <a:t>nz</a:t>
            </a:r>
            <a:endParaRPr lang="en-US" dirty="0" smtClean="0"/>
          </a:p>
          <a:p>
            <a:r>
              <a:rPr lang="en-US" dirty="0" err="1" smtClean="0"/>
              <a:t>Com</a:t>
            </a:r>
            <a:r>
              <a:rPr lang="en-US" b="1" dirty="0" err="1" smtClean="0"/>
              <a:t>ie</a:t>
            </a:r>
            <a:r>
              <a:rPr lang="en-US" dirty="0" err="1" smtClean="0"/>
              <a:t>nz</a:t>
            </a:r>
            <a:r>
              <a:rPr lang="en-US" b="1" dirty="0" err="1" smtClean="0"/>
              <a:t>a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Practice #2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They snack.</a:t>
            </a:r>
          </a:p>
          <a:p>
            <a:pPr>
              <a:lnSpc>
                <a:spcPct val="200000"/>
              </a:lnSpc>
            </a:pPr>
            <a:r>
              <a:rPr lang="en-US" dirty="0" err="1" smtClean="0"/>
              <a:t>Ellos</a:t>
            </a:r>
            <a:r>
              <a:rPr lang="en-US" dirty="0" smtClean="0"/>
              <a:t> / </a:t>
            </a:r>
            <a:r>
              <a:rPr lang="en-US" dirty="0" err="1" smtClean="0"/>
              <a:t>merendar</a:t>
            </a:r>
            <a:r>
              <a:rPr lang="en-US" dirty="0" smtClean="0"/>
              <a:t> (e-</a:t>
            </a:r>
            <a:r>
              <a:rPr lang="en-US" dirty="0" err="1" smtClean="0"/>
              <a:t>ie</a:t>
            </a:r>
            <a:r>
              <a:rPr lang="en-US" dirty="0" smtClean="0"/>
              <a:t>)</a:t>
            </a:r>
          </a:p>
          <a:p>
            <a:pPr>
              <a:lnSpc>
                <a:spcPct val="200000"/>
              </a:lnSpc>
            </a:pP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meriendan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Practice #1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5418</TotalTime>
  <Words>611</Words>
  <Application>Microsoft Office PowerPoint</Application>
  <PresentationFormat>On-screen Show (4:3)</PresentationFormat>
  <Paragraphs>241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Calibri</vt:lpstr>
      <vt:lpstr>Lucida Sans Unicode</vt:lpstr>
      <vt:lpstr>Verdana</vt:lpstr>
      <vt:lpstr>Wingdings 2</vt:lpstr>
      <vt:lpstr>Wingdings 3</vt:lpstr>
      <vt:lpstr>Concourse</vt:lpstr>
      <vt:lpstr>Stem-Changing Verbs  Los Verbos de Cambio Radical “Boot Verbs”</vt:lpstr>
      <vt:lpstr>Types of Stem-Changing Verbs</vt:lpstr>
      <vt:lpstr>How to Conjugate Stem-Changing Verbs</vt:lpstr>
      <vt:lpstr>Where Does It Stem-Change?</vt:lpstr>
      <vt:lpstr>E-IE</vt:lpstr>
      <vt:lpstr>E-IE</vt:lpstr>
      <vt:lpstr>Class Practice #1</vt:lpstr>
      <vt:lpstr>Class Practice #2</vt:lpstr>
      <vt:lpstr>Individual Practice #1</vt:lpstr>
      <vt:lpstr>Individual Practice #2</vt:lpstr>
      <vt:lpstr>E-IE</vt:lpstr>
      <vt:lpstr>Class Practice #1</vt:lpstr>
      <vt:lpstr>Class Practice #2</vt:lpstr>
      <vt:lpstr>Individual Practice #1</vt:lpstr>
      <vt:lpstr>Individual Practice #2</vt:lpstr>
      <vt:lpstr>O-UE #1</vt:lpstr>
      <vt:lpstr>Class Practice #1</vt:lpstr>
      <vt:lpstr>Class Practice #2</vt:lpstr>
      <vt:lpstr>Individual Practice #1</vt:lpstr>
      <vt:lpstr>Individual Practice #2</vt:lpstr>
      <vt:lpstr>O-UE #2</vt:lpstr>
      <vt:lpstr>Class Practice #1</vt:lpstr>
      <vt:lpstr>Class Practice #2</vt:lpstr>
      <vt:lpstr>Individual Practice #1</vt:lpstr>
      <vt:lpstr>Individual Practice #2</vt:lpstr>
      <vt:lpstr>E-I</vt:lpstr>
      <vt:lpstr>Class Practice #1</vt:lpstr>
      <vt:lpstr>Class Practice #2</vt:lpstr>
      <vt:lpstr>Individual Practice #1</vt:lpstr>
      <vt:lpstr>Individual Practice #2</vt:lpstr>
      <vt:lpstr>U-UE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Stem-Changing Verbs</dc:title>
  <dc:creator>aford</dc:creator>
  <cp:lastModifiedBy>Amanda Ford</cp:lastModifiedBy>
  <cp:revision>486</cp:revision>
  <cp:lastPrinted>2013-09-17T12:29:41Z</cp:lastPrinted>
  <dcterms:created xsi:type="dcterms:W3CDTF">2012-10-19T22:15:20Z</dcterms:created>
  <dcterms:modified xsi:type="dcterms:W3CDTF">2015-11-04T15:15:47Z</dcterms:modified>
</cp:coreProperties>
</file>