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CFA Objectives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30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1203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08993"/>
            <a:ext cx="10058400" cy="48601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Hearing oral question asked; you find the correct written answer</a:t>
            </a:r>
          </a:p>
          <a:p>
            <a:r>
              <a:rPr lang="en-US" sz="4000" dirty="0" smtClean="0"/>
              <a:t>Adjectives and adjective agreement</a:t>
            </a:r>
          </a:p>
          <a:p>
            <a:r>
              <a:rPr lang="en-US" sz="4000" dirty="0" err="1" smtClean="0"/>
              <a:t>Ser</a:t>
            </a:r>
            <a:r>
              <a:rPr lang="en-US" sz="4000" dirty="0" smtClean="0"/>
              <a:t> / </a:t>
            </a:r>
            <a:r>
              <a:rPr lang="en-US" sz="4000" dirty="0" err="1" smtClean="0"/>
              <a:t>estar</a:t>
            </a:r>
            <a:endParaRPr lang="en-US" sz="4000" dirty="0" smtClean="0"/>
          </a:p>
          <a:p>
            <a:r>
              <a:rPr lang="en-US" sz="4000" dirty="0" smtClean="0"/>
              <a:t>AR, ER, and IR verbs/conjugations, regular and irregular verbs/conjugations (present tense)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559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38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Retrospect</vt:lpstr>
      <vt:lpstr>CFA Objectives 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CFA Objectives</dc:title>
  <dc:creator>Amanda Ford</dc:creator>
  <cp:lastModifiedBy>Amanda Ford</cp:lastModifiedBy>
  <cp:revision>2</cp:revision>
  <dcterms:created xsi:type="dcterms:W3CDTF">2015-09-28T18:54:25Z</dcterms:created>
  <dcterms:modified xsi:type="dcterms:W3CDTF">2015-09-28T18:57:44Z</dcterms:modified>
</cp:coreProperties>
</file>