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7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930409C-83F2-4D3F-968D-7B83B8BFD0DB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919726-786E-44B2-8A13-AA9889838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95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 Final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Party vocab</a:t>
            </a:r>
          </a:p>
          <a:p>
            <a:r>
              <a:rPr lang="en-US" dirty="0" smtClean="0"/>
              <a:t>Reflexive verbs</a:t>
            </a:r>
          </a:p>
          <a:p>
            <a:r>
              <a:rPr lang="en-US" dirty="0" smtClean="0"/>
              <a:t>Daily routine</a:t>
            </a:r>
          </a:p>
          <a:p>
            <a:r>
              <a:rPr lang="en-US" dirty="0" smtClean="0"/>
              <a:t>(+) and (-)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r>
              <a:rPr lang="en-US" dirty="0" smtClean="0"/>
              <a:t>Direct object pronouns/commands</a:t>
            </a:r>
          </a:p>
          <a:p>
            <a:r>
              <a:rPr lang="en-US" dirty="0" smtClean="0"/>
              <a:t>Demonstrative adjectives</a:t>
            </a:r>
          </a:p>
          <a:p>
            <a:r>
              <a:rPr lang="en-US" dirty="0" smtClean="0"/>
              <a:t>Comparisons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idioms</a:t>
            </a:r>
          </a:p>
          <a:p>
            <a:r>
              <a:rPr lang="en-US" dirty="0" smtClean="0"/>
              <a:t>House / chore vocab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smtClean="0"/>
              <a:t>Clothes/ / shopping vocab</a:t>
            </a:r>
          </a:p>
          <a:p>
            <a:r>
              <a:rPr lang="en-US" dirty="0" smtClean="0"/>
              <a:t>Numbers (up to 1 million)</a:t>
            </a:r>
          </a:p>
          <a:p>
            <a:r>
              <a:rPr lang="en-US" dirty="0" smtClean="0"/>
              <a:t>-CAR, -GAR, -ZAR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</a:p>
          <a:p>
            <a:r>
              <a:rPr lang="en-US" dirty="0" smtClean="0"/>
              <a:t>Stem-changing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7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153</TotalTime>
  <Words>60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Corbel</vt:lpstr>
      <vt:lpstr>Basis</vt:lpstr>
      <vt:lpstr>2nd Semester Final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Semester Final</dc:title>
  <dc:creator>Amanda Ford</dc:creator>
  <cp:lastModifiedBy>Amanda Ford</cp:lastModifiedBy>
  <cp:revision>1</cp:revision>
  <dcterms:created xsi:type="dcterms:W3CDTF">2014-05-16T14:58:24Z</dcterms:created>
  <dcterms:modified xsi:type="dcterms:W3CDTF">2014-05-19T14:02:18Z</dcterms:modified>
</cp:coreProperties>
</file>