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88AF5-51B9-40A3-9182-2DECAACBA466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57927-557E-49B2-8BA2-2B2D370C7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18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0F8C9691-4133-45A2-8179-0D275660A99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88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06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78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20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81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40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4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36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2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72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45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0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74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29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3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9691-4133-45A2-8179-0D275660A99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4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F8C9691-4133-45A2-8179-0D275660A99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E549024-3ABA-4C44-B9C9-681C4BAB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5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0000"/>
                </a:solidFill>
              </a:rPr>
              <a:t>2</a:t>
            </a:r>
            <a:r>
              <a:rPr lang="en-US" baseline="30000" dirty="0" smtClean="0">
                <a:solidFill>
                  <a:srgbClr val="CC0000"/>
                </a:solidFill>
              </a:rPr>
              <a:t>nd</a:t>
            </a:r>
            <a:r>
              <a:rPr lang="en-US" dirty="0" smtClean="0">
                <a:solidFill>
                  <a:srgbClr val="CC0000"/>
                </a:solidFill>
              </a:rPr>
              <a:t> Semester FINAL OBJECTIVES 2014-15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93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877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necesitas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965200"/>
            <a:ext cx="5181600" cy="52117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Party vocab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Affirmative </a:t>
            </a:r>
            <a:r>
              <a:rPr lang="en-US" dirty="0" err="1" smtClean="0"/>
              <a:t>tú</a:t>
            </a:r>
            <a:r>
              <a:rPr lang="en-US" dirty="0" smtClean="0"/>
              <a:t> commands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Negative </a:t>
            </a:r>
            <a:r>
              <a:rPr lang="en-US" dirty="0" err="1" smtClean="0"/>
              <a:t>tú</a:t>
            </a:r>
            <a:r>
              <a:rPr lang="en-US" dirty="0" smtClean="0"/>
              <a:t> commands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Irregular </a:t>
            </a:r>
            <a:r>
              <a:rPr lang="en-US" dirty="0" err="1" smtClean="0"/>
              <a:t>tú</a:t>
            </a:r>
            <a:r>
              <a:rPr lang="en-US" dirty="0" smtClean="0"/>
              <a:t> commands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Direct object pronouns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Tú</a:t>
            </a:r>
            <a:r>
              <a:rPr lang="en-US" dirty="0" smtClean="0"/>
              <a:t> commands with DOP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Demonstrative adjectives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965200"/>
            <a:ext cx="5181600" cy="5211763"/>
          </a:xfrm>
        </p:spPr>
        <p:txBody>
          <a:bodyPr>
            <a:normAutofit/>
          </a:bodyPr>
          <a:lstStyle/>
          <a:p>
            <a:r>
              <a:rPr lang="en-US" dirty="0" smtClean="0"/>
              <a:t>Comparisons</a:t>
            </a:r>
          </a:p>
          <a:p>
            <a:r>
              <a:rPr lang="en-US" dirty="0" smtClean="0"/>
              <a:t>House / chore vocab</a:t>
            </a:r>
          </a:p>
          <a:p>
            <a:r>
              <a:rPr lang="en-US" dirty="0" smtClean="0"/>
              <a:t>Regular </a:t>
            </a:r>
            <a:r>
              <a:rPr lang="en-US" dirty="0" err="1" smtClean="0"/>
              <a:t>preterite</a:t>
            </a:r>
            <a:endParaRPr lang="en-US" dirty="0" smtClean="0"/>
          </a:p>
          <a:p>
            <a:r>
              <a:rPr lang="en-US" dirty="0" err="1" smtClean="0"/>
              <a:t>Preterite</a:t>
            </a:r>
            <a:r>
              <a:rPr lang="en-US" dirty="0" smtClean="0"/>
              <a:t> of </a:t>
            </a:r>
            <a:r>
              <a:rPr lang="en-US" dirty="0" err="1" smtClean="0"/>
              <a:t>hacer</a:t>
            </a:r>
            <a:r>
              <a:rPr lang="en-US" dirty="0" smtClean="0"/>
              <a:t> and </a:t>
            </a:r>
            <a:r>
              <a:rPr lang="en-US" dirty="0" err="1" smtClean="0"/>
              <a:t>ir</a:t>
            </a:r>
            <a:endParaRPr lang="en-US" dirty="0" smtClean="0"/>
          </a:p>
          <a:p>
            <a:r>
              <a:rPr lang="en-US" dirty="0" smtClean="0"/>
              <a:t>Countries and capitals</a:t>
            </a:r>
          </a:p>
          <a:p>
            <a:r>
              <a:rPr lang="en-US" dirty="0" smtClean="0"/>
              <a:t>Maps</a:t>
            </a:r>
          </a:p>
          <a:p>
            <a:r>
              <a:rPr lang="en-US" dirty="0" err="1" smtClean="0"/>
              <a:t>Preterite</a:t>
            </a:r>
            <a:r>
              <a:rPr lang="en-US" dirty="0" smtClean="0"/>
              <a:t> of CAR, GAR, ZAR</a:t>
            </a:r>
          </a:p>
          <a:p>
            <a:r>
              <a:rPr lang="en-US" dirty="0" smtClean="0"/>
              <a:t>Irregular </a:t>
            </a:r>
            <a:r>
              <a:rPr lang="en-US" dirty="0" err="1" smtClean="0"/>
              <a:t>preterite</a:t>
            </a:r>
            <a:r>
              <a:rPr lang="en-US" dirty="0" smtClean="0"/>
              <a:t> (chart)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58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36</TotalTime>
  <Words>59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 Boardroom</vt:lpstr>
      <vt:lpstr>2nd Semester FINAL OBJECTIVES 2014-15</vt:lpstr>
      <vt:lpstr>Tú necesitas estudiar…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Semester FINAL OBJECTIVES</dc:title>
  <dc:creator>Amanda Ford</dc:creator>
  <cp:lastModifiedBy>Amanda Ford</cp:lastModifiedBy>
  <cp:revision>4</cp:revision>
  <cp:lastPrinted>2015-05-22T14:04:37Z</cp:lastPrinted>
  <dcterms:created xsi:type="dcterms:W3CDTF">2015-05-22T13:28:37Z</dcterms:created>
  <dcterms:modified xsi:type="dcterms:W3CDTF">2015-05-22T14:04:51Z</dcterms:modified>
</cp:coreProperties>
</file>