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E0425-E8F6-45C7-8A72-E53DEEB5365D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B7D2-B3F0-4024-97DD-070FB2C6E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FINAL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</a:p>
          <a:p>
            <a:r>
              <a:rPr lang="en-US" dirty="0" smtClean="0"/>
              <a:t>2012-13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Professions &amp; related verbs </a:t>
            </a:r>
          </a:p>
          <a:p>
            <a:r>
              <a:rPr lang="en-US" dirty="0" smtClean="0"/>
              <a:t>Indirect Object Pronouns / Dar / </a:t>
            </a:r>
            <a:r>
              <a:rPr lang="en-US" dirty="0" err="1" smtClean="0"/>
              <a:t>Decir</a:t>
            </a:r>
            <a:endParaRPr lang="en-US" dirty="0" smtClean="0"/>
          </a:p>
          <a:p>
            <a:r>
              <a:rPr lang="en-US" dirty="0" smtClean="0"/>
              <a:t>Nationalities </a:t>
            </a:r>
          </a:p>
          <a:p>
            <a:r>
              <a:rPr lang="en-US" dirty="0" smtClean="0"/>
              <a:t>Flags</a:t>
            </a:r>
          </a:p>
          <a:p>
            <a:r>
              <a:rPr lang="en-US" dirty="0" smtClean="0"/>
              <a:t>Countries / Capitals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smtClean="0"/>
              <a:t>Party </a:t>
            </a:r>
            <a:r>
              <a:rPr lang="en-US" dirty="0" err="1" smtClean="0"/>
              <a:t>Vocab</a:t>
            </a:r>
            <a:endParaRPr lang="en-US" dirty="0" smtClean="0"/>
          </a:p>
          <a:p>
            <a:r>
              <a:rPr lang="en-US" dirty="0" smtClean="0"/>
              <a:t>Informal Commands (+ and -)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Spring FINAL Objectives</vt:lpstr>
      <vt:lpstr>What to Study: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FINAL Objectives</dc:title>
  <dc:creator>aford</dc:creator>
  <cp:lastModifiedBy>aford</cp:lastModifiedBy>
  <cp:revision>6</cp:revision>
  <dcterms:created xsi:type="dcterms:W3CDTF">2013-05-06T17:18:40Z</dcterms:created>
  <dcterms:modified xsi:type="dcterms:W3CDTF">2013-05-06T18:26:19Z</dcterms:modified>
</cp:coreProperties>
</file>