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55330A-C2C2-4390-8BCC-01E45491FA42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BED5EB6-7697-4762-9CE3-59B7CF1BC9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Final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</a:p>
          <a:p>
            <a:r>
              <a:rPr lang="en-US" dirty="0" smtClean="0"/>
              <a:t>2012-13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Present Tense Conjugations/Verbs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-AR				-ER/-IR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-o	-</a:t>
            </a:r>
            <a:r>
              <a:rPr lang="en-US" dirty="0" err="1" smtClean="0"/>
              <a:t>amos</a:t>
            </a:r>
            <a:r>
              <a:rPr lang="en-US" dirty="0" smtClean="0"/>
              <a:t>		-o	-</a:t>
            </a:r>
            <a:r>
              <a:rPr lang="en-US" dirty="0" err="1" smtClean="0"/>
              <a:t>emos</a:t>
            </a:r>
            <a:r>
              <a:rPr lang="en-US" dirty="0" smtClean="0"/>
              <a:t>/</a:t>
            </a:r>
            <a:r>
              <a:rPr lang="en-US" dirty="0" err="1" smtClean="0"/>
              <a:t>imos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-as	-</a:t>
            </a:r>
            <a:r>
              <a:rPr lang="en-US" dirty="0" err="1" smtClean="0"/>
              <a:t>áis</a:t>
            </a:r>
            <a:r>
              <a:rPr lang="en-US" dirty="0" smtClean="0"/>
              <a:t>			-</a:t>
            </a:r>
            <a:r>
              <a:rPr lang="en-US" dirty="0" err="1" smtClean="0"/>
              <a:t>es</a:t>
            </a:r>
            <a:r>
              <a:rPr lang="en-US" dirty="0" smtClean="0"/>
              <a:t>	-</a:t>
            </a:r>
            <a:r>
              <a:rPr lang="en-US" dirty="0" err="1" smtClean="0"/>
              <a:t>éis</a:t>
            </a:r>
            <a:r>
              <a:rPr lang="en-US" dirty="0" smtClean="0"/>
              <a:t>/</a:t>
            </a:r>
            <a:r>
              <a:rPr lang="en-US" dirty="0" err="1" smtClean="0"/>
              <a:t>ís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-a	-an			-e	-en</a:t>
            </a:r>
          </a:p>
          <a:p>
            <a:pPr>
              <a:buNone/>
            </a:pPr>
            <a:r>
              <a:rPr lang="en-US" dirty="0" smtClean="0"/>
              <a:t>	Stem-Changing Verbs</a:t>
            </a:r>
          </a:p>
          <a:p>
            <a:pPr lvl="1">
              <a:buNone/>
            </a:pPr>
            <a:r>
              <a:rPr lang="en-US" dirty="0" smtClean="0"/>
              <a:t>		O-UE</a:t>
            </a:r>
          </a:p>
          <a:p>
            <a:pPr lvl="1">
              <a:buNone/>
            </a:pPr>
            <a:r>
              <a:rPr lang="en-US" dirty="0" smtClean="0"/>
              <a:t>		E-IE</a:t>
            </a:r>
          </a:p>
          <a:p>
            <a:pPr lvl="1">
              <a:buNone/>
            </a:pPr>
            <a:r>
              <a:rPr lang="en-US" dirty="0" smtClean="0"/>
              <a:t>		E-I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Adjective Agreement and Placement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-2 forms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-4 forms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Present Progressive (-</a:t>
            </a:r>
            <a:r>
              <a:rPr lang="en-US" dirty="0" err="1" smtClean="0"/>
              <a:t>ing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</a:t>
            </a:r>
            <a:r>
              <a:rPr lang="en-US" dirty="0" err="1" smtClean="0"/>
              <a:t>estar</a:t>
            </a:r>
            <a:r>
              <a:rPr lang="en-US" dirty="0" smtClean="0"/>
              <a:t> + -</a:t>
            </a:r>
            <a:r>
              <a:rPr lang="en-US" dirty="0" err="1" smtClean="0"/>
              <a:t>ando</a:t>
            </a:r>
            <a:r>
              <a:rPr lang="en-US" dirty="0" smtClean="0"/>
              <a:t>/-</a:t>
            </a:r>
            <a:r>
              <a:rPr lang="en-US" dirty="0" err="1" smtClean="0"/>
              <a:t>iendo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Direct Object Pronouns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me		</a:t>
            </a:r>
            <a:r>
              <a:rPr lang="en-US" dirty="0" err="1" smtClean="0"/>
              <a:t>nos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te</a:t>
            </a:r>
            <a:r>
              <a:rPr lang="en-US" dirty="0" smtClean="0"/>
              <a:t>		</a:t>
            </a:r>
            <a:r>
              <a:rPr lang="en-US" dirty="0" err="1" smtClean="0"/>
              <a:t>os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lo/la		los/</a:t>
            </a:r>
            <a:r>
              <a:rPr lang="en-US" dirty="0" err="1" smtClean="0"/>
              <a:t>las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Ser –</a:t>
            </a:r>
            <a:r>
              <a:rPr lang="en-US" dirty="0" err="1" smtClean="0"/>
              <a:t>vs-Estar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DOCTOR and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Numbers 0-199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Saber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Conocer</a:t>
            </a:r>
            <a:r>
              <a:rPr lang="en-US" dirty="0" smtClean="0"/>
              <a:t> (conjugations and reasons)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Food Vocabulary / Restaurant Phrases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Irregular YO Verbs (present tense)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salir</a:t>
            </a:r>
            <a:r>
              <a:rPr lang="en-US" dirty="0" smtClean="0"/>
              <a:t>					</a:t>
            </a:r>
            <a:r>
              <a:rPr lang="en-US" dirty="0" err="1" smtClean="0"/>
              <a:t>poder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tener</a:t>
            </a:r>
            <a:r>
              <a:rPr lang="en-US" dirty="0" smtClean="0"/>
              <a:t>					</a:t>
            </a:r>
            <a:r>
              <a:rPr lang="en-US" dirty="0" err="1" smtClean="0"/>
              <a:t>poner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ver</a:t>
            </a: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conocer</a:t>
            </a:r>
            <a:r>
              <a:rPr lang="en-US" dirty="0" smtClean="0"/>
              <a:t>		</a:t>
            </a:r>
            <a:r>
              <a:rPr lang="en-US" dirty="0" err="1" smtClean="0"/>
              <a:t>ir</a:t>
            </a: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hacer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ser					</a:t>
            </a:r>
            <a:r>
              <a:rPr lang="en-US" dirty="0" err="1" smtClean="0"/>
              <a:t>estar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caer</a:t>
            </a:r>
            <a:r>
              <a:rPr lang="en-US" dirty="0" smtClean="0"/>
              <a:t>					</a:t>
            </a:r>
            <a:r>
              <a:rPr lang="en-US" dirty="0" err="1" smtClean="0"/>
              <a:t>conducir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ofrecer</a:t>
            </a:r>
            <a:r>
              <a:rPr lang="en-US" dirty="0" smtClean="0"/>
              <a:t>				</a:t>
            </a:r>
            <a:r>
              <a:rPr lang="en-US" dirty="0" err="1" smtClean="0"/>
              <a:t>oír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producir</a:t>
            </a:r>
            <a:r>
              <a:rPr lang="en-US" dirty="0" smtClean="0"/>
              <a:t>				saber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traducir</a:t>
            </a:r>
            <a:r>
              <a:rPr lang="en-US" dirty="0" smtClean="0"/>
              <a:t>				</a:t>
            </a:r>
            <a:r>
              <a:rPr lang="en-US" dirty="0" err="1" smtClean="0"/>
              <a:t>traer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venir</a:t>
            </a:r>
            <a:r>
              <a:rPr lang="en-US" dirty="0" smtClean="0"/>
              <a:t>					</a:t>
            </a:r>
            <a:r>
              <a:rPr lang="en-US" dirty="0" err="1" smtClean="0"/>
              <a:t>dar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decir</a:t>
            </a:r>
            <a:r>
              <a:rPr lang="en-US" dirty="0" smtClean="0"/>
              <a:t>				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1354</TotalTime>
  <Words>56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1st Semester Final Objectives</vt:lpstr>
      <vt:lpstr>What to Study…</vt:lpstr>
      <vt:lpstr>What to Study…</vt:lpstr>
      <vt:lpstr>What to Study…</vt:lpstr>
      <vt:lpstr>What to Study…</vt:lpstr>
      <vt:lpstr>What to Study…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Final Objectives</dc:title>
  <dc:creator>aford</dc:creator>
  <cp:lastModifiedBy>aford</cp:lastModifiedBy>
  <cp:revision>8</cp:revision>
  <dcterms:created xsi:type="dcterms:W3CDTF">2012-12-10T15:44:26Z</dcterms:created>
  <dcterms:modified xsi:type="dcterms:W3CDTF">2012-12-11T14:18:32Z</dcterms:modified>
</cp:coreProperties>
</file>