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12/16/2013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12/16/2013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12/16/2013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12/16/2013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</a:t>
            </a:r>
            <a:r>
              <a:rPr lang="en-US" dirty="0" err="1" smtClean="0"/>
              <a:t>FInal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66073"/>
          </a:xfrm>
        </p:spPr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8667"/>
            <a:ext cx="10058400" cy="4426373"/>
          </a:xfrm>
        </p:spPr>
        <p:txBody>
          <a:bodyPr/>
          <a:lstStyle/>
          <a:p>
            <a:r>
              <a:rPr lang="en-US" dirty="0" smtClean="0"/>
              <a:t>-AR, -ER, -IR verbs / conjugations</a:t>
            </a:r>
          </a:p>
          <a:p>
            <a:endParaRPr lang="en-US" dirty="0"/>
          </a:p>
          <a:p>
            <a:r>
              <a:rPr lang="en-US" dirty="0" smtClean="0"/>
              <a:t>Present progressive / present participles</a:t>
            </a:r>
          </a:p>
          <a:p>
            <a:endParaRPr lang="en-US" dirty="0"/>
          </a:p>
          <a:p>
            <a:r>
              <a:rPr lang="en-US" dirty="0" smtClean="0"/>
              <a:t>Adjectives with </a:t>
            </a:r>
            <a:r>
              <a:rPr lang="en-US" dirty="0" err="1" smtClean="0"/>
              <a:t>ser</a:t>
            </a:r>
            <a:r>
              <a:rPr lang="en-US" dirty="0" smtClean="0"/>
              <a:t> and </a:t>
            </a:r>
            <a:r>
              <a:rPr lang="en-US" dirty="0" err="1" smtClean="0"/>
              <a:t>estar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Ser</a:t>
            </a:r>
            <a:r>
              <a:rPr lang="en-US" dirty="0" smtClean="0"/>
              <a:t> / </a:t>
            </a:r>
            <a:r>
              <a:rPr lang="en-US" dirty="0" err="1" smtClean="0"/>
              <a:t>Estar</a:t>
            </a:r>
            <a:r>
              <a:rPr lang="en-US" dirty="0" smtClean="0"/>
              <a:t> conjugations</a:t>
            </a:r>
          </a:p>
          <a:p>
            <a:endParaRPr lang="en-US" dirty="0" smtClean="0"/>
          </a:p>
          <a:p>
            <a:r>
              <a:rPr lang="en-US" dirty="0" smtClean="0"/>
              <a:t>DOCTOR /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2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43306"/>
          </a:xfrm>
        </p:spPr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85900"/>
            <a:ext cx="10058400" cy="4549140"/>
          </a:xfrm>
        </p:spPr>
        <p:txBody>
          <a:bodyPr/>
          <a:lstStyle/>
          <a:p>
            <a:r>
              <a:rPr lang="en-US" dirty="0" err="1" smtClean="0"/>
              <a:t>Estar</a:t>
            </a:r>
            <a:r>
              <a:rPr lang="en-US" dirty="0" smtClean="0"/>
              <a:t> + prepositions</a:t>
            </a:r>
          </a:p>
          <a:p>
            <a:endParaRPr lang="en-US" dirty="0"/>
          </a:p>
          <a:p>
            <a:r>
              <a:rPr lang="en-US" dirty="0" smtClean="0"/>
              <a:t>Stem-changing verbs (e-</a:t>
            </a:r>
            <a:r>
              <a:rPr lang="en-US" dirty="0" err="1" smtClean="0"/>
              <a:t>ie</a:t>
            </a:r>
            <a:r>
              <a:rPr lang="en-US" dirty="0" smtClean="0"/>
              <a:t>, </a:t>
            </a:r>
            <a:r>
              <a:rPr lang="en-US" dirty="0" smtClean="0"/>
              <a:t>e-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smtClean="0"/>
              <a:t>o-</a:t>
            </a:r>
            <a:r>
              <a:rPr lang="en-US" dirty="0" err="1" smtClean="0"/>
              <a:t>ue</a:t>
            </a:r>
            <a:r>
              <a:rPr lang="en-US" dirty="0" smtClean="0"/>
              <a:t>, u-</a:t>
            </a:r>
            <a:r>
              <a:rPr lang="en-US" dirty="0" err="1" smtClean="0"/>
              <a:t>ue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Direct object pronouns (me, </a:t>
            </a:r>
            <a:r>
              <a:rPr lang="en-US" dirty="0" err="1" smtClean="0"/>
              <a:t>te</a:t>
            </a:r>
            <a:r>
              <a:rPr lang="en-US" dirty="0" smtClean="0"/>
              <a:t>, lo, la, </a:t>
            </a:r>
            <a:r>
              <a:rPr lang="en-US" dirty="0" err="1" smtClean="0"/>
              <a:t>nos</a:t>
            </a:r>
            <a:r>
              <a:rPr lang="en-US" dirty="0" smtClean="0"/>
              <a:t>, </a:t>
            </a:r>
            <a:r>
              <a:rPr lang="en-US" dirty="0" err="1" smtClean="0"/>
              <a:t>os</a:t>
            </a:r>
            <a:r>
              <a:rPr lang="en-US" dirty="0" smtClean="0"/>
              <a:t>, los, </a:t>
            </a:r>
            <a:r>
              <a:rPr lang="en-US" dirty="0" err="1" smtClean="0"/>
              <a:t>las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Body parts</a:t>
            </a:r>
          </a:p>
          <a:p>
            <a:endParaRPr lang="en-US" dirty="0"/>
          </a:p>
          <a:p>
            <a:r>
              <a:rPr lang="en-US" dirty="0" smtClean="0"/>
              <a:t>Reflexive verbs / pronouns (me, </a:t>
            </a:r>
            <a:r>
              <a:rPr lang="en-US" dirty="0" err="1" smtClean="0"/>
              <a:t>te</a:t>
            </a:r>
            <a:r>
              <a:rPr lang="en-US" dirty="0" smtClean="0"/>
              <a:t>, se, </a:t>
            </a:r>
            <a:r>
              <a:rPr lang="en-US" dirty="0" err="1" smtClean="0"/>
              <a:t>nos</a:t>
            </a:r>
            <a:r>
              <a:rPr lang="en-US" dirty="0" smtClean="0"/>
              <a:t>, </a:t>
            </a:r>
            <a:r>
              <a:rPr lang="en-US" dirty="0" err="1" smtClean="0"/>
              <a:t>os</a:t>
            </a:r>
            <a:r>
              <a:rPr lang="en-US" dirty="0" smtClean="0"/>
              <a:t>, se)</a:t>
            </a:r>
          </a:p>
          <a:p>
            <a:endParaRPr lang="en-US" dirty="0"/>
          </a:p>
          <a:p>
            <a:r>
              <a:rPr lang="en-US" dirty="0" smtClean="0"/>
              <a:t>Daily routine / vocab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67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17906"/>
          </a:xfrm>
        </p:spPr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10058400" cy="4663440"/>
          </a:xfrm>
        </p:spPr>
        <p:txBody>
          <a:bodyPr/>
          <a:lstStyle/>
          <a:p>
            <a:r>
              <a:rPr lang="en-US" dirty="0" smtClean="0"/>
              <a:t>Irregular YO verbs (saber, </a:t>
            </a:r>
            <a:r>
              <a:rPr lang="en-US" dirty="0" err="1" smtClean="0"/>
              <a:t>tener</a:t>
            </a:r>
            <a:r>
              <a:rPr lang="en-US" dirty="0" smtClean="0"/>
              <a:t>, </a:t>
            </a:r>
            <a:r>
              <a:rPr lang="en-US" dirty="0" err="1" smtClean="0"/>
              <a:t>hacer</a:t>
            </a:r>
            <a:r>
              <a:rPr lang="en-US" dirty="0" smtClean="0"/>
              <a:t>, </a:t>
            </a:r>
            <a:r>
              <a:rPr lang="en-US" dirty="0" err="1" smtClean="0"/>
              <a:t>conducir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3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413</TotalTime>
  <Words>114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Savon</vt:lpstr>
      <vt:lpstr>1st Semester FInal</vt:lpstr>
      <vt:lpstr>What to study…</vt:lpstr>
      <vt:lpstr>What to study…</vt:lpstr>
      <vt:lpstr>What to study…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Semester FInal</dc:title>
  <dc:creator>Amanda Ford</dc:creator>
  <cp:lastModifiedBy>Amanda Ford</cp:lastModifiedBy>
  <cp:revision>3</cp:revision>
  <dcterms:created xsi:type="dcterms:W3CDTF">2013-12-16T12:36:28Z</dcterms:created>
  <dcterms:modified xsi:type="dcterms:W3CDTF">2013-12-16T19:33:19Z</dcterms:modified>
</cp:coreProperties>
</file>