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780718-4E0F-4EC2-93FF-EB4B028F1828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85534D-C2DD-4845-88A3-587161B0D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Exámen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Tuesday</a:t>
            </a:r>
            <a:endParaRPr lang="en-US" sz="9600" dirty="0" smtClean="0"/>
          </a:p>
          <a:p>
            <a:pPr>
              <a:buNone/>
            </a:pPr>
            <a:r>
              <a:rPr lang="en-US" sz="9600" smtClean="0"/>
              <a:t>November </a:t>
            </a:r>
            <a:r>
              <a:rPr lang="en-US" sz="9600" smtClean="0"/>
              <a:t>13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Time</a:t>
            </a:r>
            <a:endParaRPr lang="en-US" sz="5400" dirty="0" smtClean="0"/>
          </a:p>
          <a:p>
            <a:r>
              <a:rPr lang="en-US" sz="5400" dirty="0" smtClean="0"/>
              <a:t>Ser </a:t>
            </a:r>
            <a:r>
              <a:rPr lang="en-US" sz="5400" dirty="0" smtClean="0"/>
              <a:t>conjugations</a:t>
            </a:r>
          </a:p>
          <a:p>
            <a:r>
              <a:rPr lang="en-US" sz="5400" dirty="0" smtClean="0"/>
              <a:t>Adjectives / agreement</a:t>
            </a:r>
          </a:p>
          <a:p>
            <a:r>
              <a:rPr lang="en-US" sz="5400" dirty="0" smtClean="0"/>
              <a:t>Age / birthday</a:t>
            </a:r>
          </a:p>
          <a:p>
            <a:r>
              <a:rPr lang="en-US" sz="5400" dirty="0" smtClean="0"/>
              <a:t># 30-100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Exámen</vt:lpstr>
      <vt:lpstr>When is Test…</vt:lpstr>
      <vt:lpstr>What to Study…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</dc:title>
  <dc:creator>aford</dc:creator>
  <cp:lastModifiedBy>aford</cp:lastModifiedBy>
  <cp:revision>2</cp:revision>
  <dcterms:created xsi:type="dcterms:W3CDTF">2012-11-08T15:57:21Z</dcterms:created>
  <dcterms:modified xsi:type="dcterms:W3CDTF">2012-11-09T15:35:48Z</dcterms:modified>
</cp:coreProperties>
</file>