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46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3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0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B01ACA0-F961-451E-93F3-6AC5E8C6ADD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D7F76B6-94BF-4757-812B-5D9227D7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 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Estar</a:t>
            </a:r>
            <a:r>
              <a:rPr lang="en-US" dirty="0" smtClean="0"/>
              <a:t> + emotions</a:t>
            </a:r>
          </a:p>
          <a:p>
            <a:r>
              <a:rPr lang="en-US" dirty="0" smtClean="0"/>
              <a:t>Present tense (-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/ </a:t>
            </a:r>
            <a:r>
              <a:rPr lang="en-US" dirty="0" err="1" smtClean="0"/>
              <a:t>estar</a:t>
            </a:r>
            <a:r>
              <a:rPr lang="en-US" dirty="0" smtClean="0"/>
              <a:t> conjugations</a:t>
            </a:r>
          </a:p>
          <a:p>
            <a:r>
              <a:rPr lang="en-US" dirty="0" smtClean="0"/>
              <a:t>-AR present progressive (</a:t>
            </a:r>
            <a:r>
              <a:rPr lang="en-US" dirty="0" err="1" smtClean="0"/>
              <a:t>estar</a:t>
            </a:r>
            <a:r>
              <a:rPr lang="en-US" dirty="0" smtClean="0"/>
              <a:t> + present participle) (-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err="1" smtClean="0"/>
              <a:t>Querer</a:t>
            </a:r>
            <a:r>
              <a:rPr lang="en-US" dirty="0" smtClean="0"/>
              <a:t> with infinitives</a:t>
            </a:r>
          </a:p>
          <a:p>
            <a:r>
              <a:rPr lang="en-US" dirty="0" err="1" smtClean="0"/>
              <a:t>Jugar</a:t>
            </a:r>
            <a:r>
              <a:rPr lang="en-US" dirty="0" smtClean="0"/>
              <a:t> / sports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Ir</a:t>
            </a:r>
            <a:r>
              <a:rPr lang="en-US" dirty="0" smtClean="0"/>
              <a:t> / places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+ a + infinitive</a:t>
            </a:r>
          </a:p>
          <a:p>
            <a:r>
              <a:rPr lang="en-US" dirty="0" err="1" smtClean="0"/>
              <a:t>Venir</a:t>
            </a:r>
            <a:r>
              <a:rPr lang="en-US" dirty="0" smtClean="0"/>
              <a:t> + a + time</a:t>
            </a:r>
          </a:p>
          <a:p>
            <a:r>
              <a:rPr lang="en-US" dirty="0" smtClean="0"/>
              <a:t>Family / descriptions</a:t>
            </a:r>
          </a:p>
          <a:p>
            <a:r>
              <a:rPr lang="en-US" smtClean="0"/>
              <a:t>Possessive </a:t>
            </a:r>
            <a:r>
              <a:rPr lang="en-US" dirty="0" smtClean="0"/>
              <a:t>adjectives</a:t>
            </a:r>
          </a:p>
          <a:p>
            <a:r>
              <a:rPr lang="en-US" dirty="0" smtClean="0"/>
              <a:t>Stem-changing verbs (E-IE, O-UE)</a:t>
            </a:r>
          </a:p>
          <a:p>
            <a:r>
              <a:rPr lang="en-US" dirty="0" smtClean="0"/>
              <a:t>House / chores vocab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+ prepositions</a:t>
            </a:r>
          </a:p>
        </p:txBody>
      </p:sp>
    </p:spTree>
    <p:extLst>
      <p:ext uri="{BB962C8B-B14F-4D97-AF65-F5344CB8AC3E}">
        <p14:creationId xmlns:p14="http://schemas.microsoft.com/office/powerpoint/2010/main" val="65269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Basis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154</TotalTime>
  <Words>81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2nd Semester Final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Semester Final</dc:title>
  <dc:creator>Amanda Ford</dc:creator>
  <cp:lastModifiedBy>Amanda Ford</cp:lastModifiedBy>
  <cp:revision>2</cp:revision>
  <dcterms:created xsi:type="dcterms:W3CDTF">2014-05-16T15:06:07Z</dcterms:created>
  <dcterms:modified xsi:type="dcterms:W3CDTF">2014-05-19T18:14:40Z</dcterms:modified>
</cp:coreProperties>
</file>